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8" r:id="rId5"/>
    <p:sldId id="257" r:id="rId6"/>
    <p:sldId id="259" r:id="rId7"/>
  </p:sldIdLst>
  <p:sldSz cx="12192000" cy="6858000"/>
  <p:notesSz cx="6858000" cy="9144000"/>
  <p:custDataLst>
    <p:tags r:id="rId8"/>
  </p:custDataLst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2783"/>
    <a:srgbClr val="DDF1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61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0604D-682D-44F6-96DA-16C6A46E9D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BE7620-6FC4-4B6A-9D21-54C115D8E6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58EA6-8F6D-4A91-A2A4-D14FFC287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E2F2-D279-4C39-8C94-0EF292E500EB}" type="datetimeFigureOut">
              <a:rPr lang="ro-RO" smtClean="0"/>
              <a:t>13.03.2025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24D8C-2207-4177-AD26-94D20E84F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1220E-50B2-40F0-86EB-6E649ABB5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6CF2-41A0-4E5E-A5DB-E6C2C5ED5C2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25405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541A9-A09D-4BFE-A692-743EA567D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66C16-989F-4271-BD4B-9D162899F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ECDA6-4134-4FF6-BB01-5662EA0A8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E2F2-D279-4C39-8C94-0EF292E500EB}" type="datetimeFigureOut">
              <a:rPr lang="ro-RO" smtClean="0"/>
              <a:t>13.03.2025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41E2-8B03-41B0-BE79-F67F731C7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23E0B-4C47-4325-B6E4-99948D0D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6CF2-41A0-4E5E-A5DB-E6C2C5ED5C2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8018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60095-2338-4091-B254-C3A025F71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93A4E-4EC3-4D16-AEC4-AE0B07A1D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E1573-E2BF-412A-9C1E-8CBBF5CBE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E2F2-D279-4C39-8C94-0EF292E500EB}" type="datetimeFigureOut">
              <a:rPr lang="ro-RO" smtClean="0"/>
              <a:t>13.03.2025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FE751-65F7-45AA-8767-7B445D164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08B65-F003-473C-B104-DB6BB8896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6CF2-41A0-4E5E-A5DB-E6C2C5ED5C2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699239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37ECC-84EB-4432-967F-7FB12EC41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E7E7E-3AC9-4438-88F4-C3E147678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8C5848-6D0F-4A5C-A76F-E823CB97E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3D64B1-DA2D-4AE4-8F55-33AEF1F17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E2F2-D279-4C39-8C94-0EF292E500EB}" type="datetimeFigureOut">
              <a:rPr lang="ro-RO" smtClean="0"/>
              <a:t>13.03.2025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483C55-B23F-4642-9B90-796598075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F3B0B-616F-4E9C-B689-8D3E7FB2C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6CF2-41A0-4E5E-A5DB-E6C2C5ED5C2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17470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0A63E-359C-4FCA-A06B-DB3F7CA60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3C029-C1EC-40BB-BFA4-4B16C42BF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8D9B32-F7C1-4634-B2F9-44DFDA0F5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ED92F4-713D-48C7-AA8D-955F48DA34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C3453D-C149-4377-87A4-4613C31D87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293F32-1083-4124-B1B5-BC6A15BC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E2F2-D279-4C39-8C94-0EF292E500EB}" type="datetimeFigureOut">
              <a:rPr lang="ro-RO" smtClean="0"/>
              <a:t>13.03.2025</a:t>
            </a:fld>
            <a:endParaRPr lang="ro-R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0A4058-75F5-438D-BD16-A43536013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91CAAF-03F1-4C84-A417-D2C9807ED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6CF2-41A0-4E5E-A5DB-E6C2C5ED5C2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1021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EFA18-5479-49B3-84A3-12ECF54D8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D474C-8D98-48B4-AC7D-81E34AAD7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E2F2-D279-4C39-8C94-0EF292E500EB}" type="datetimeFigureOut">
              <a:rPr lang="ro-RO" smtClean="0"/>
              <a:t>13.03.2025</a:t>
            </a:fld>
            <a:endParaRPr lang="ro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3BE00-E39C-4A0C-A088-D0FB35071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82A8E-14C5-4ACC-90A3-12386CA95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6CF2-41A0-4E5E-A5DB-E6C2C5ED5C2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95696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BADE33-BBFB-495B-99A4-06DE0438A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E2F2-D279-4C39-8C94-0EF292E500EB}" type="datetimeFigureOut">
              <a:rPr lang="ro-RO" smtClean="0"/>
              <a:t>13.03.2025</a:t>
            </a:fld>
            <a:endParaRPr lang="ro-R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DCCE27-BDB4-42F3-992C-8F86F1405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91182-1091-4711-8AA6-EF2E48658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6CF2-41A0-4E5E-A5DB-E6C2C5ED5C2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40801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11BF-1655-4879-A588-1FF1B7ACB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DBB55-1A67-4197-BCE6-87FDED70B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FA6DDB-CF51-4B1B-B376-3C04100C3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DFEED-B051-4487-B4A6-0F14724B3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E2F2-D279-4C39-8C94-0EF292E500EB}" type="datetimeFigureOut">
              <a:rPr lang="ro-RO" smtClean="0"/>
              <a:t>13.03.2025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6BD1C-233C-4430-8412-B852AFD45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9C408-331B-4584-9DDD-AC5EDACC4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6CF2-41A0-4E5E-A5DB-E6C2C5ED5C2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45459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D0FC-206C-436C-8C53-A4BA38DF9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5207EF-7D00-4060-A70F-E9BB8A06F5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D1777-0A08-411C-AFE0-B731FBB92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6348AF-85BB-4DDB-A550-962520C95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E2F2-D279-4C39-8C94-0EF292E500EB}" type="datetimeFigureOut">
              <a:rPr lang="ro-RO" smtClean="0"/>
              <a:t>13.03.2025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1C26CD-17B5-4AE0-9661-037B6E38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03B5A-B4AD-479E-BB68-982444163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6CF2-41A0-4E5E-A5DB-E6C2C5ED5C2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54539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60E7B-3E65-4971-BA27-EFDEBC119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A14A59-A030-42DD-A17C-4E9EC5920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952DC-20A5-4417-AD6D-210549CF8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E2F2-D279-4C39-8C94-0EF292E500EB}" type="datetimeFigureOut">
              <a:rPr lang="ro-RO" smtClean="0"/>
              <a:t>13.03.2025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3E4F0-4B0C-4951-9178-0777E03B9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369B0-FDF3-4AD2-8C9A-5E44D4CD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6CF2-41A0-4E5E-A5DB-E6C2C5ED5C2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7640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EDFDB6-5839-466B-9939-D0488B47F2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339580-A936-4326-BF68-00F532B924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AAE42-5DCF-45A2-B3D0-01BD1129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E2F2-D279-4C39-8C94-0EF292E500EB}" type="datetimeFigureOut">
              <a:rPr lang="ro-RO" smtClean="0"/>
              <a:t>13.03.2025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F1F9D-8993-4DFA-86DC-A656386C7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696A9-ACD9-4905-953C-0ABEE4EF9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26CF2-41A0-4E5E-A5DB-E6C2C5ED5C2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8831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139E21-3183-4C41-B77C-52CFEF85B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FEF53-39F0-4B68-9276-106A55E1E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F91A2-07C9-4436-B601-B7AA64B50E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2E2F2-D279-4C39-8C94-0EF292E500EB}" type="datetimeFigureOut">
              <a:rPr lang="ro-RO" smtClean="0"/>
              <a:t>13.03.2025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7BA60-E903-47B5-B291-A58941EC45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990BB-842E-48B9-BA32-70F6402BB8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26CF2-41A0-4E5E-A5DB-E6C2C5ED5C2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4987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CD3F83-DE2B-4A95-B894-079968470F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DDF1F4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7DE173-8724-461F-8453-ACE64D677090}"/>
              </a:ext>
            </a:extLst>
          </p:cNvPr>
          <p:cNvSpPr txBox="1"/>
          <p:nvPr/>
        </p:nvSpPr>
        <p:spPr>
          <a:xfrm>
            <a:off x="495587" y="514438"/>
            <a:ext cx="599875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5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Siguran</a:t>
            </a:r>
            <a:r>
              <a:rPr lang="ro-RO" sz="5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ța</a:t>
            </a:r>
          </a:p>
          <a:p>
            <a:r>
              <a:rPr lang="ro-RO" sz="5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în mediul digital</a:t>
            </a:r>
          </a:p>
        </p:txBody>
      </p:sp>
      <p:pic>
        <p:nvPicPr>
          <p:cNvPr id="6" name="Picture 5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CD7835C9-5E6B-4DA4-8388-01F1B76FBF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7"/>
          <a:stretch/>
        </p:blipFill>
        <p:spPr>
          <a:xfrm>
            <a:off x="10174940" y="217045"/>
            <a:ext cx="1857095" cy="965773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945446B-1393-46B1-914C-D59E3EB54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8683" y="6059400"/>
            <a:ext cx="683353" cy="70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609296-81DB-460A-9197-E3F1B3E53A53}"/>
              </a:ext>
            </a:extLst>
          </p:cNvPr>
          <p:cNvSpPr txBox="1"/>
          <p:nvPr/>
        </p:nvSpPr>
        <p:spPr>
          <a:xfrm>
            <a:off x="7492947" y="6211669"/>
            <a:ext cx="3855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Proiect finanțat de</a:t>
            </a:r>
          </a:p>
          <a:p>
            <a:pPr algn="r"/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Secours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o-RO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Catholique</a:t>
            </a:r>
            <a:r>
              <a:rPr lang="ro-R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Caritas Franța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9933B4-11EB-4012-9547-4992686CD075}"/>
              </a:ext>
            </a:extLst>
          </p:cNvPr>
          <p:cNvSpPr txBox="1"/>
          <p:nvPr/>
        </p:nvSpPr>
        <p:spPr>
          <a:xfrm>
            <a:off x="495587" y="2190200"/>
            <a:ext cx="11364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Curs online pentru angajații și voluntarii Caritas activi în programe pentru copii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2ADA42C-5E15-4F93-92FE-23AC0222A9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426" y="3706640"/>
            <a:ext cx="4343400" cy="31432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421B3C-749F-4FC0-BBBA-B57AB84F5922}"/>
              </a:ext>
            </a:extLst>
          </p:cNvPr>
          <p:cNvSpPr txBox="1"/>
          <p:nvPr/>
        </p:nvSpPr>
        <p:spPr>
          <a:xfrm>
            <a:off x="7225100" y="348616"/>
            <a:ext cx="12537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3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</a:p>
        </p:txBody>
      </p:sp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432FF3A5-6297-464C-9A45-B59F18E0EE5B}"/>
              </a:ext>
            </a:extLst>
          </p:cNvPr>
          <p:cNvSpPr/>
          <p:nvPr/>
        </p:nvSpPr>
        <p:spPr>
          <a:xfrm>
            <a:off x="5997388" y="3514165"/>
            <a:ext cx="4177552" cy="1371600"/>
          </a:xfrm>
          <a:prstGeom prst="round2DiagRect">
            <a:avLst/>
          </a:prstGeom>
          <a:solidFill>
            <a:srgbClr val="DDF1FA"/>
          </a:solidFill>
          <a:ln>
            <a:solidFill>
              <a:srgbClr val="31278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Introducere</a:t>
            </a:r>
          </a:p>
        </p:txBody>
      </p:sp>
    </p:spTree>
    <p:extLst>
      <p:ext uri="{BB962C8B-B14F-4D97-AF65-F5344CB8AC3E}">
        <p14:creationId xmlns:p14="http://schemas.microsoft.com/office/powerpoint/2010/main" val="2489258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0A5E39-AA24-200B-E47E-B2FE8A2CC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390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9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49B1971-42E6-43D2-A7B5-DC20D7ABF551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6E68FA6-60B9-4E83-B680-E456FD36636D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10" name="Picture 9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6BC9C4E8-7A39-4102-9D61-9484EEB478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D9FD0E5-1D40-4BD5-AF70-B3088ED347EF}"/>
              </a:ext>
            </a:extLst>
          </p:cNvPr>
          <p:cNvSpPr txBox="1"/>
          <p:nvPr/>
        </p:nvSpPr>
        <p:spPr>
          <a:xfrm>
            <a:off x="582706" y="421341"/>
            <a:ext cx="5186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Conținutul și structura cursului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304D2D8-872B-2449-0A05-76F4E1AEF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1658" y="3803248"/>
            <a:ext cx="4023273" cy="2492218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672B5C0-A3E2-4C64-939A-E4D7984C1FEB}"/>
              </a:ext>
            </a:extLst>
          </p:cNvPr>
          <p:cNvSpPr/>
          <p:nvPr/>
        </p:nvSpPr>
        <p:spPr>
          <a:xfrm>
            <a:off x="3003178" y="2140353"/>
            <a:ext cx="8534824" cy="914400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Siguranța datelor pe calculatoare</a:t>
            </a:r>
            <a:br>
              <a:rPr lang="ro-RO" sz="24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ro-RO" sz="24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conturile de utilizator – amenințări externe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AD3B665-E199-4AFF-B536-5DDC2EFCB936}"/>
              </a:ext>
            </a:extLst>
          </p:cNvPr>
          <p:cNvSpPr/>
          <p:nvPr/>
        </p:nvSpPr>
        <p:spPr>
          <a:xfrm>
            <a:off x="3361766" y="3208735"/>
            <a:ext cx="8202705" cy="914400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Cum suntem în siguranță când folosim</a:t>
            </a:r>
            <a:br>
              <a:rPr lang="ro-RO" sz="24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ro-RO" sz="24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rețele de socializare (facebook, instagram, snapchat, etc.)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BB15F07-10B4-4D77-B745-A9F3FF2B8055}"/>
              </a:ext>
            </a:extLst>
          </p:cNvPr>
          <p:cNvSpPr/>
          <p:nvPr/>
        </p:nvSpPr>
        <p:spPr>
          <a:xfrm>
            <a:off x="3711389" y="4277117"/>
            <a:ext cx="7853081" cy="914400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Fake</a:t>
            </a:r>
            <a:r>
              <a:rPr lang="ro-RO" sz="24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o-RO" sz="2400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News</a:t>
            </a:r>
            <a:r>
              <a:rPr lang="ro-RO" sz="24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și Manipulare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162CA0A-3CAF-490C-8929-000091A02B13}"/>
              </a:ext>
            </a:extLst>
          </p:cNvPr>
          <p:cNvSpPr/>
          <p:nvPr/>
        </p:nvSpPr>
        <p:spPr>
          <a:xfrm>
            <a:off x="4132731" y="5326617"/>
            <a:ext cx="7431740" cy="914400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Contacte cu persoane necunoscute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CCDB396-9682-4DAC-8C05-BDD3CE768FD0}"/>
              </a:ext>
            </a:extLst>
          </p:cNvPr>
          <p:cNvSpPr/>
          <p:nvPr/>
        </p:nvSpPr>
        <p:spPr>
          <a:xfrm>
            <a:off x="2510118" y="1082802"/>
            <a:ext cx="9027883" cy="914400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Introducere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8B5A56-A4B3-4F5E-973F-2B0D23C0045E}"/>
              </a:ext>
            </a:extLst>
          </p:cNvPr>
          <p:cNvSpPr txBox="1"/>
          <p:nvPr/>
        </p:nvSpPr>
        <p:spPr>
          <a:xfrm>
            <a:off x="2510119" y="1278392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102E13-0D02-421D-89DB-666F7C59B6C3}"/>
              </a:ext>
            </a:extLst>
          </p:cNvPr>
          <p:cNvSpPr txBox="1"/>
          <p:nvPr/>
        </p:nvSpPr>
        <p:spPr>
          <a:xfrm>
            <a:off x="3020684" y="2335943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9CD87C-061E-469A-A9B9-67EEE98FEC03}"/>
              </a:ext>
            </a:extLst>
          </p:cNvPr>
          <p:cNvSpPr txBox="1"/>
          <p:nvPr/>
        </p:nvSpPr>
        <p:spPr>
          <a:xfrm>
            <a:off x="3361767" y="3401830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18042E-E189-4FBC-91FA-F7F56C64A7F1}"/>
              </a:ext>
            </a:extLst>
          </p:cNvPr>
          <p:cNvSpPr txBox="1"/>
          <p:nvPr/>
        </p:nvSpPr>
        <p:spPr>
          <a:xfrm>
            <a:off x="3711390" y="4472707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584652-EC77-48BE-8C13-DEAC624ED19A}"/>
              </a:ext>
            </a:extLst>
          </p:cNvPr>
          <p:cNvSpPr txBox="1"/>
          <p:nvPr/>
        </p:nvSpPr>
        <p:spPr>
          <a:xfrm>
            <a:off x="4132731" y="5522207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56006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94E9AAE-D4FF-4F2C-8D08-71761D587D44}"/>
              </a:ext>
            </a:extLst>
          </p:cNvPr>
          <p:cNvSpPr/>
          <p:nvPr/>
        </p:nvSpPr>
        <p:spPr>
          <a:xfrm>
            <a:off x="448236" y="3691447"/>
            <a:ext cx="7799294" cy="2045965"/>
          </a:xfrm>
          <a:prstGeom prst="roundRect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DEB309A-70D6-486A-BB38-0B50FCA4375E}"/>
              </a:ext>
            </a:extLst>
          </p:cNvPr>
          <p:cNvSpPr/>
          <p:nvPr/>
        </p:nvSpPr>
        <p:spPr>
          <a:xfrm>
            <a:off x="448235" y="986118"/>
            <a:ext cx="9036424" cy="1703294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D071952-CB70-4264-9E02-AE8E84C00E3D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27B6C47-CF80-4512-913F-D43B7D91C49C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4" name="Picture 3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8B6D1584-7F31-4CBC-A2AD-CBBD82D187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2C048BB-B7AE-4269-94E3-17E47691AA91}"/>
              </a:ext>
            </a:extLst>
          </p:cNvPr>
          <p:cNvSpPr txBox="1"/>
          <p:nvPr/>
        </p:nvSpPr>
        <p:spPr>
          <a:xfrm>
            <a:off x="448235" y="287355"/>
            <a:ext cx="55119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Proiectul „În lumea virtuală”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3A6B88-7F43-45DA-9725-F5F038F1ED1E}"/>
              </a:ext>
            </a:extLst>
          </p:cNvPr>
          <p:cNvSpPr txBox="1"/>
          <p:nvPr/>
        </p:nvSpPr>
        <p:spPr>
          <a:xfrm>
            <a:off x="3455894" y="1192126"/>
            <a:ext cx="6122894" cy="1417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ro-RO" sz="1800" dirty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Centrele de zi Caritas oferă </a:t>
            </a:r>
            <a:r>
              <a:rPr lang="ro-RO" sz="1800" dirty="0">
                <a:effectLst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educație online sigură </a:t>
            </a:r>
            <a:r>
              <a:rPr lang="ro-RO" sz="1800" dirty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și asistență pentru participarea la educație online</a:t>
            </a:r>
          </a:p>
          <a:p>
            <a:pPr marL="285750" lvl="0" indent="-285750">
              <a:lnSpc>
                <a:spcPct val="107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ro-RO" sz="1800" dirty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Copiii au capacitatea de a </a:t>
            </a:r>
            <a:r>
              <a:rPr lang="ro-RO" sz="1800" dirty="0">
                <a:effectLst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participa în siguranță la activități online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32488A-717A-4B61-8010-2114766BCECC}"/>
              </a:ext>
            </a:extLst>
          </p:cNvPr>
          <p:cNvSpPr txBox="1"/>
          <p:nvPr/>
        </p:nvSpPr>
        <p:spPr>
          <a:xfrm>
            <a:off x="681318" y="1488141"/>
            <a:ext cx="143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Obiectivele</a:t>
            </a:r>
            <a:b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ro-RO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proiectului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9DFE388-8591-44DD-8494-99E4D464DDE9}"/>
              </a:ext>
            </a:extLst>
          </p:cNvPr>
          <p:cNvSpPr/>
          <p:nvPr/>
        </p:nvSpPr>
        <p:spPr>
          <a:xfrm rot="20576448">
            <a:off x="2398223" y="1443963"/>
            <a:ext cx="770965" cy="259976"/>
          </a:xfrm>
          <a:prstGeom prst="rightArrow">
            <a:avLst/>
          </a:prstGeom>
          <a:solidFill>
            <a:srgbClr val="3127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3DF679B2-E72E-4A43-983C-C013BE777497}"/>
              </a:ext>
            </a:extLst>
          </p:cNvPr>
          <p:cNvSpPr/>
          <p:nvPr/>
        </p:nvSpPr>
        <p:spPr>
          <a:xfrm rot="1023552" flipV="1">
            <a:off x="2398223" y="1918671"/>
            <a:ext cx="770965" cy="259976"/>
          </a:xfrm>
          <a:prstGeom prst="rightArrow">
            <a:avLst/>
          </a:prstGeom>
          <a:solidFill>
            <a:srgbClr val="3127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AB2142D-33B4-4825-9C80-604D53F848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17119" y="3164541"/>
            <a:ext cx="3955535" cy="324428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B8186A7-D307-44A4-9A65-543141428AE9}"/>
              </a:ext>
            </a:extLst>
          </p:cNvPr>
          <p:cNvSpPr txBox="1"/>
          <p:nvPr/>
        </p:nvSpPr>
        <p:spPr>
          <a:xfrm>
            <a:off x="586575" y="4427001"/>
            <a:ext cx="143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Obiectivele</a:t>
            </a:r>
            <a:br>
              <a:rPr lang="ro-RO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ro-RO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cursului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FE59DF-113F-4451-A70E-680647E06379}"/>
              </a:ext>
            </a:extLst>
          </p:cNvPr>
          <p:cNvSpPr txBox="1"/>
          <p:nvPr/>
        </p:nvSpPr>
        <p:spPr>
          <a:xfrm>
            <a:off x="448235" y="2959852"/>
            <a:ext cx="5281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Siguran</a:t>
            </a:r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ța în mediul digital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13FEA7-FC9A-47F8-93D3-24DAB83CE447}"/>
              </a:ext>
            </a:extLst>
          </p:cNvPr>
          <p:cNvSpPr txBox="1"/>
          <p:nvPr/>
        </p:nvSpPr>
        <p:spPr>
          <a:xfrm>
            <a:off x="2495334" y="3816415"/>
            <a:ext cx="5832878" cy="1867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1200"/>
              </a:spcAft>
              <a:buSzPct val="100000"/>
            </a:pPr>
            <a:r>
              <a:rPr lang="ro-RO" sz="18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Angajații centrelor de zi Caritas au capacitatea de a:</a:t>
            </a:r>
          </a:p>
          <a:p>
            <a:pPr marL="285750" lvl="0" indent="-285750">
              <a:lnSpc>
                <a:spcPct val="107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ro-RO" sz="18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asigura condițiile sigure de lucru în mediul digital pentru toți angajații și beneficiarii centrului</a:t>
            </a:r>
          </a:p>
          <a:p>
            <a:pPr marL="285750" lvl="0" indent="-285750">
              <a:lnSpc>
                <a:spcPct val="107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oferi sprijin copiilor care se confruntă cu probleme legate de siguranța în mediul online</a:t>
            </a:r>
            <a:endParaRPr lang="ro-RO" sz="1800" dirty="0">
              <a:solidFill>
                <a:schemeClr val="bg1"/>
              </a:solidFill>
              <a:effectLst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811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1F3F78-EBC0-409D-848B-4F2DE0FCB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204" y="1469979"/>
            <a:ext cx="3751630" cy="2243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5D27E6-C5B7-4E5E-AE1A-81EEC4E3E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833" y="2898956"/>
            <a:ext cx="3290047" cy="1883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E9B575-445E-45B0-9F03-E52476C09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712" y="3477922"/>
            <a:ext cx="3806005" cy="2164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390EC6-04CD-4339-A4DF-9189A5554C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2830" y="3429000"/>
            <a:ext cx="3513576" cy="2155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DDB7FBB-B421-44CD-9E84-283E2D0A0441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86B2034-F698-412F-85DF-71C1F8E4B5AE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3" name="Picture 2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22DF15AE-EBDB-49AE-8320-965CCC5262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2A062C7-42E7-49D5-80F7-72E42FB6EF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4350193"/>
            <a:ext cx="3494317" cy="199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293E17-A978-4D0D-8043-D7EDBDA347DE}"/>
              </a:ext>
            </a:extLst>
          </p:cNvPr>
          <p:cNvSpPr txBox="1"/>
          <p:nvPr/>
        </p:nvSpPr>
        <p:spPr>
          <a:xfrm>
            <a:off x="212588" y="259976"/>
            <a:ext cx="3842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Lucrurile se întâmplă...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808BB5-8BD8-4739-BD27-E828C32C5C53}"/>
              </a:ext>
            </a:extLst>
          </p:cNvPr>
          <p:cNvSpPr/>
          <p:nvPr/>
        </p:nvSpPr>
        <p:spPr>
          <a:xfrm>
            <a:off x="286870" y="878541"/>
            <a:ext cx="6120817" cy="1819835"/>
          </a:xfrm>
          <a:prstGeom prst="rect">
            <a:avLst/>
          </a:prstGeom>
          <a:solidFill>
            <a:srgbClr val="DD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ro-RO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Cinci grupuri de discuție:</a:t>
            </a:r>
          </a:p>
          <a:p>
            <a:pPr>
              <a:spcAft>
                <a:spcPts val="600"/>
              </a:spcAft>
            </a:pP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Citiți articolul de presă și discutați următoarele întrebări: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 s-a întâmplat concret?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Care sunt consecințele pentru victime?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 ce s-a ajuns în această situație?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268E0F-35A6-4688-8EB1-CFFA21BD56E0}"/>
              </a:ext>
            </a:extLst>
          </p:cNvPr>
          <p:cNvSpPr/>
          <p:nvPr/>
        </p:nvSpPr>
        <p:spPr>
          <a:xfrm>
            <a:off x="286870" y="4956373"/>
            <a:ext cx="2859897" cy="1291722"/>
          </a:xfrm>
          <a:prstGeom prst="rect">
            <a:avLst/>
          </a:prstGeom>
          <a:solidFill>
            <a:srgbClr val="DD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 minute de discuție în grup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 persoană din fiecare grup prezintă</a:t>
            </a:r>
          </a:p>
        </p:txBody>
      </p:sp>
    </p:spTree>
    <p:extLst>
      <p:ext uri="{BB962C8B-B14F-4D97-AF65-F5344CB8AC3E}">
        <p14:creationId xmlns:p14="http://schemas.microsoft.com/office/powerpoint/2010/main" val="717038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81FBB35-528A-40AC-9B46-66E021CAA92B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910890D-17F3-42D9-A785-3979C31E5D62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o-RO" dirty="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Siguranța în mediul online</a:t>
              </a:r>
            </a:p>
          </p:txBody>
        </p:sp>
        <p:pic>
          <p:nvPicPr>
            <p:cNvPr id="6" name="Picture 5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1C75D49C-15D2-45D8-AFC8-1E09249E8E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</p:spPr>
        </p:pic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7BE1BD87-F8E8-4180-B3CD-4B3DF132B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61" y="3688364"/>
            <a:ext cx="3211888" cy="264379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C66D6AE-1628-4621-88C7-BD2BD82690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01953" y="2336880"/>
            <a:ext cx="3119157" cy="40401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D34748-8C5C-4F1C-B69E-CC005E997731}"/>
              </a:ext>
            </a:extLst>
          </p:cNvPr>
          <p:cNvSpPr txBox="1"/>
          <p:nvPr/>
        </p:nvSpPr>
        <p:spPr>
          <a:xfrm>
            <a:off x="546848" y="627529"/>
            <a:ext cx="1076692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V-ați confruntat vreodată cu un pericol în mediul digital?</a:t>
            </a:r>
          </a:p>
          <a:p>
            <a:endParaRPr lang="ro-RO" sz="2800" dirty="0">
              <a:solidFill>
                <a:srgbClr val="312783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r>
              <a:rPr lang="ro-RO" sz="2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Cunoașteți un caz în care un copil din centru a fost în pericol?</a:t>
            </a:r>
          </a:p>
        </p:txBody>
      </p:sp>
    </p:spTree>
    <p:extLst>
      <p:ext uri="{BB962C8B-B14F-4D97-AF65-F5344CB8AC3E}">
        <p14:creationId xmlns:p14="http://schemas.microsoft.com/office/powerpoint/2010/main" val="35346446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0.1.2417"/>
  <p:tag name="SLIDO_PRESENTATION_ID" val="00000000-0000-0000-0000-000000000000"/>
  <p:tag name="SLIDO_EVENT_UUID" val="6328dc1c-fb26-4f78-8733-56b47e25017c"/>
  <p:tag name="SLIDO_EVENT_SECTION_UUID" val="d78a1567-801b-4f61-aac6-54bc6ec4847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245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Open Sans Extrabold</vt:lpstr>
      <vt:lpstr>Open Sans Light</vt:lpstr>
      <vt:lpstr>Open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Hackl</dc:creator>
  <cp:lastModifiedBy>Thomas Hackl</cp:lastModifiedBy>
  <cp:revision>12</cp:revision>
  <dcterms:created xsi:type="dcterms:W3CDTF">2022-01-20T10:47:22Z</dcterms:created>
  <dcterms:modified xsi:type="dcterms:W3CDTF">2025-03-13T09:43:59Z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1.0.1.2417</vt:lpwstr>
  </property>
</Properties>
</file>