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9" r:id="rId3"/>
    <p:sldId id="276" r:id="rId4"/>
    <p:sldId id="298" r:id="rId5"/>
    <p:sldId id="275" r:id="rId6"/>
    <p:sldId id="274" r:id="rId7"/>
    <p:sldId id="286" r:id="rId8"/>
    <p:sldId id="289" r:id="rId9"/>
    <p:sldId id="290" r:id="rId10"/>
    <p:sldId id="288" r:id="rId11"/>
    <p:sldId id="280" r:id="rId12"/>
    <p:sldId id="282" r:id="rId13"/>
    <p:sldId id="283" r:id="rId14"/>
    <p:sldId id="284" r:id="rId15"/>
    <p:sldId id="281" r:id="rId16"/>
    <p:sldId id="285" r:id="rId17"/>
    <p:sldId id="296" r:id="rId18"/>
    <p:sldId id="294" r:id="rId19"/>
    <p:sldId id="295" r:id="rId20"/>
    <p:sldId id="297" r:id="rId21"/>
    <p:sldId id="292" r:id="rId22"/>
    <p:sldId id="293" r:id="rId23"/>
  </p:sldIdLst>
  <p:sldSz cx="12192000" cy="6858000"/>
  <p:notesSz cx="6858000" cy="9144000"/>
  <p:custDataLst>
    <p:tags r:id="rId24"/>
  </p:custData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12783"/>
    <a:srgbClr val="DDF1F4"/>
    <a:srgbClr val="F8F8F8"/>
    <a:srgbClr val="009FE3"/>
    <a:srgbClr val="202124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61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F269-83B7-4E2C-9B9A-0CF101151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5E1C3D-3547-43C0-B158-D8C7E95F3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7C0F9-2E31-4442-B88B-3407A281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0D824-B001-47EC-9D73-237D42AB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37BD7-6C98-4736-B7C1-F2C3A337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1327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6B55-B3DC-4B1F-BE12-5738CB7B8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7DFE4-60E4-46E2-817C-087C18EC7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4A526-FE0A-4479-BC9B-2A0FD5551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9EE51-F9BD-4E4C-B8CF-459DE0E7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2608F-9F4E-4B92-937A-35ADDF5B6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8958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6F913-87EB-4A68-BA94-8FA0121C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BCCEB-BCAB-4B4B-8A56-9C7110AAA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EE444-0B2A-482E-B096-5F10FB858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D0B7D-92CF-4C7F-8B48-E1D8FF846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DD092-89DF-4FF4-BA75-33E769BCD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9931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4EEB-58DB-4F9A-A6C4-2BEC5FE1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D066F-281F-4623-9034-194234587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B7858C-70CE-452E-8E2C-42249F1DA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2422F-EDD3-4207-A586-91844504F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83B0A-3C15-4FA2-889F-09C6FD8D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9CA1C-0B1C-4E3D-952C-202383B18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7509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F2A6-A09E-4F11-B461-3FA350037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093A2-0893-4196-BCEE-3BCF231F1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8923A-F945-4337-BF27-971598BCE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E2802-39F6-4222-9363-BA26E9DB9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607DD-B06E-4B20-A784-06951BE3E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95BB09-2AF2-4192-944F-9EC4E41F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55BC48-9C8C-4FAC-A54A-5A4DA8E1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532C0-DFB7-48CE-B823-80454EAE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1328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AFCB7-037E-4364-9F3A-DE4DB0FD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AE9478-85AE-4DA7-95F5-B389DAF6F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22713-A506-452C-AA0C-38395EF7A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8FAEA-082F-46C8-A649-E51F7D708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3329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ABD9EB-B5C0-4D35-922A-C5C2FFD2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28A460-110C-43ED-8151-5DB4F191A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E2BE5-507C-4378-B3E7-75499E14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5614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E3375-B86B-4006-BBC4-32F6EA1A6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F35C-BC9E-4397-BB94-C5EFD10AD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521BA-8D10-437D-84AA-7E0C1D383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3AFCE-D640-4F02-960F-D206FB04A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44DEB-DF0C-4F3E-AD46-3F83221E1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7F5CC-762B-4F8F-95D7-0FF862D8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125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56D9C-D759-4E9E-A3D4-BAA0CAFC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9ED0F9-47A7-4B75-93C9-2156CB3B48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77473-C5A9-4B42-A8E6-BC32C30D4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4A0734-55EF-4ABA-A7EB-A29D7059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01B8E-D2EC-46AE-AE75-DAD27B98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73AA4-A008-4441-B7E0-F97F1775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2687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5B38-FD18-4469-807F-EAEF5195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C5A28-53D8-47B6-BCC7-34BE95223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3E4BD-8799-4280-84B0-D8543B21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2E19B-7B7A-423D-A5F2-CC1FAAA3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1D5C7-3F8E-45C6-A323-5814E130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3718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8425C1-981A-44A5-949B-64454E655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D688A0-2452-4C4E-9C7B-88C180C3E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1F490-EC65-4069-862E-E40A22663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F1CF3-2875-4974-9DDF-52B78994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668B9-40D6-4FD1-ACA1-0E1BCD69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7615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94940A-0314-48F3-B492-D67FFEC64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0CA2B-9D4D-411B-A609-A34854947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D39DB-D0EB-4612-921F-466724530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B5FDA-3853-47AB-9EB1-A3CCFF2254B5}" type="datetimeFigureOut">
              <a:rPr lang="ro-RO" smtClean="0"/>
              <a:t>20.03.2025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E3E23-52E3-4D16-A02E-50149474E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51129-8BA4-4B2E-A4B0-BEB353CF6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5C34C-5BC4-477F-BD14-3106A6629A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2430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1.wdp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2D7990-D6EC-4A53-A15E-F1EA3F0283C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DDF1F4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CDF61-6EB3-4AB2-A6BF-3FDC12BB4D35}"/>
              </a:ext>
            </a:extLst>
          </p:cNvPr>
          <p:cNvSpPr txBox="1"/>
          <p:nvPr/>
        </p:nvSpPr>
        <p:spPr>
          <a:xfrm>
            <a:off x="495587" y="514438"/>
            <a:ext cx="59987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5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Siguran</a:t>
            </a:r>
            <a:r>
              <a:rPr lang="ro-RO" sz="5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ța</a:t>
            </a:r>
          </a:p>
          <a:p>
            <a:r>
              <a:rPr lang="ro-RO" sz="5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în mediul digital</a:t>
            </a:r>
          </a:p>
        </p:txBody>
      </p:sp>
      <p:pic>
        <p:nvPicPr>
          <p:cNvPr id="12" name="Picture 11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166B0D3E-D854-40C7-85E7-E614E4E596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"/>
          <a:stretch/>
        </p:blipFill>
        <p:spPr>
          <a:xfrm>
            <a:off x="10174940" y="217045"/>
            <a:ext cx="1857095" cy="965773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C8C1989C-A5B6-4E22-A335-139E8F4C8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8683" y="6059400"/>
            <a:ext cx="683353" cy="70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AB6F24-EF7D-4626-A9B8-C996766FBCD7}"/>
              </a:ext>
            </a:extLst>
          </p:cNvPr>
          <p:cNvSpPr txBox="1"/>
          <p:nvPr/>
        </p:nvSpPr>
        <p:spPr>
          <a:xfrm>
            <a:off x="7492947" y="6211669"/>
            <a:ext cx="3855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Proiect finanțat de</a:t>
            </a:r>
          </a:p>
          <a:p>
            <a:pPr algn="r"/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Secours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Catholique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Caritas Franța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673147-BF37-4000-A16C-FEC28E98CD4C}"/>
              </a:ext>
            </a:extLst>
          </p:cNvPr>
          <p:cNvSpPr txBox="1"/>
          <p:nvPr/>
        </p:nvSpPr>
        <p:spPr>
          <a:xfrm>
            <a:off x="495587" y="2228671"/>
            <a:ext cx="11200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Curs online pentru angajații și voluntarii Caritas activi în programe pentru copii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9C67CE-5FF0-4364-BEE6-DC819C29A9F9}"/>
              </a:ext>
            </a:extLst>
          </p:cNvPr>
          <p:cNvSpPr txBox="1"/>
          <p:nvPr/>
        </p:nvSpPr>
        <p:spPr>
          <a:xfrm>
            <a:off x="7225100" y="348616"/>
            <a:ext cx="1253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3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9C3E35AF-5DA0-4901-9599-B994FFB1BE35}"/>
              </a:ext>
            </a:extLst>
          </p:cNvPr>
          <p:cNvSpPr/>
          <p:nvPr/>
        </p:nvSpPr>
        <p:spPr>
          <a:xfrm>
            <a:off x="5997388" y="3514165"/>
            <a:ext cx="4177552" cy="1371600"/>
          </a:xfrm>
          <a:prstGeom prst="round2DiagRect">
            <a:avLst/>
          </a:prstGeom>
          <a:solidFill>
            <a:srgbClr val="DDF1FA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>
              <a:spcBef>
                <a:spcPts val="1600"/>
              </a:spcBef>
              <a:spcAft>
                <a:spcPts val="400"/>
              </a:spcAft>
            </a:pPr>
            <a:r>
              <a:rPr lang="ro-RO" sz="2000" b="1" dirty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Protejarea datelor</a:t>
            </a:r>
            <a:br>
              <a:rPr lang="ro-RO" sz="2000" b="1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ro-RO" sz="2000" b="1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Conturi de utilizatori</a:t>
            </a:r>
            <a:br>
              <a:rPr lang="ro-RO" sz="2000" b="1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ro-RO" sz="2000" b="1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Amenințări externe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499C9482-9E1A-4E64-AFF7-90ABC13E4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9964" y="3669418"/>
            <a:ext cx="5147437" cy="318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29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99BDFA-D550-FAE3-7F8E-7FF012A3FC2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865" y="540273"/>
            <a:ext cx="1219200" cy="5101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2AA8CD-9F3E-4BC3-F106-16E43530F20E}"/>
              </a:ext>
            </a:extLst>
          </p:cNvPr>
          <p:cNvSpPr txBox="1"/>
          <p:nvPr/>
        </p:nvSpPr>
        <p:spPr>
          <a:xfrm>
            <a:off x="3251498" y="379837"/>
            <a:ext cx="71296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400" b="1" dirty="0">
                <a:solidFill>
                  <a:srgbClr val="5B5B5B"/>
                </a:solidFill>
              </a:rPr>
              <a:t>Ce poate să se întâmple dacă o persoană străină are acces la calculatorul meu neprotejat?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9DB8BE-1F63-EB03-3FD0-B99C3BD534EB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842A3B-10D4-4FA5-4B80-06C7321B2BB5}"/>
              </a:ext>
            </a:extLst>
          </p:cNvPr>
          <p:cNvSpPr txBox="1"/>
          <p:nvPr/>
        </p:nvSpPr>
        <p:spPr>
          <a:xfrm>
            <a:off x="3251498" y="1473260"/>
            <a:ext cx="8517367" cy="530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buNone/>
            </a:pP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Ce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poate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să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se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întâmplă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dacă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o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persoană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străină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are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acces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la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calculatorul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meu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neprotejat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?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Pot fi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luate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formulare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conțin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antetul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asociatiei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Pot fi utilization dateline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personale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cum 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lucratorilor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la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fel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și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copiilor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fura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datele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mele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Se pot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trimite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mesaje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in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numele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meu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Poate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fura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informațiile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din el.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Poate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avea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acces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la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datele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cu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caracter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personal.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Acces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la date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personale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Furt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de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informații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personale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și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nu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doar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.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Poate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să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vadă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informații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confidențiale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.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Pot fi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descărcate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fotografii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și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date cu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caracter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personal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Furt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de date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personale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,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furt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de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identitate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și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acces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la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conturi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online.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Îmi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poate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lua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datele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personale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  <a:buNone/>
            </a:pP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Sa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ajunga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la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informatii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private ale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centrului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sau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personale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.</a:t>
            </a:r>
            <a:endParaRPr lang="en-US" b="0" i="0" dirty="0">
              <a:effectLst/>
              <a:latin typeface="Roboto" panose="02000000000000000000" pitchFamily="2" charset="0"/>
            </a:endParaRPr>
          </a:p>
          <a:p>
            <a:pPr algn="l">
              <a:spcAft>
                <a:spcPts val="800"/>
              </a:spcAft>
            </a:pP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Sa </a:t>
            </a:r>
            <a:r>
              <a:rPr lang="en-US" b="0" i="0" dirty="0" err="1">
                <a:solidFill>
                  <a:srgbClr val="1A1A1A"/>
                </a:solidFill>
                <a:effectLst/>
                <a:latin typeface="Inter"/>
              </a:rPr>
              <a:t>ia</a:t>
            </a:r>
            <a:r>
              <a:rPr lang="en-US" b="0" i="0" dirty="0">
                <a:solidFill>
                  <a:srgbClr val="1A1A1A"/>
                </a:solidFill>
                <a:effectLst/>
                <a:latin typeface="Inter"/>
              </a:rPr>
              <a:t> da</a:t>
            </a:r>
            <a:endParaRPr lang="en-US" b="0" i="0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87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E16E2C-1E99-481E-944B-16D17E0B6087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893DC72A-DFD5-45BF-8C21-5CD1ECB04D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233E4D-AAD5-4611-8DF9-8ACFA363B16D}"/>
              </a:ext>
            </a:extLst>
          </p:cNvPr>
          <p:cNvSpPr txBox="1"/>
          <p:nvPr/>
        </p:nvSpPr>
        <p:spPr>
          <a:xfrm>
            <a:off x="165882" y="170330"/>
            <a:ext cx="115604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Ce </a:t>
            </a:r>
            <a:r>
              <a:rPr lang="de-AT" sz="28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poate</a:t>
            </a:r>
            <a:r>
              <a:rPr lang="de-AT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</a:t>
            </a:r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ă se întâmple...</a:t>
            </a:r>
          </a:p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când alte persoane au acces la calculatorul meu (neprotejat)?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E966FD7-EA8B-41FF-AF61-23DD73B9F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1307" y="3503702"/>
            <a:ext cx="5257800" cy="290512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31D27FF-B200-483E-B3BB-ABC395F8A994}"/>
              </a:ext>
            </a:extLst>
          </p:cNvPr>
          <p:cNvSpPr/>
          <p:nvPr/>
        </p:nvSpPr>
        <p:spPr>
          <a:xfrm>
            <a:off x="448235" y="1640243"/>
            <a:ext cx="3415553" cy="954107"/>
          </a:xfrm>
          <a:prstGeom prst="roundRect">
            <a:avLst/>
          </a:prstGeom>
          <a:solidFill>
            <a:srgbClr val="DDF1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Access la datele (personale, confidențiale) salvate pe calculator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75E17FA-2AED-495E-B86B-F9434BF39F1A}"/>
              </a:ext>
            </a:extLst>
          </p:cNvPr>
          <p:cNvSpPr/>
          <p:nvPr/>
        </p:nvSpPr>
        <p:spPr>
          <a:xfrm>
            <a:off x="482893" y="3975047"/>
            <a:ext cx="2746082" cy="851647"/>
          </a:xfrm>
          <a:prstGeom prst="roundRect">
            <a:avLst/>
          </a:prstGeom>
          <a:solidFill>
            <a:srgbClr val="DDF1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Schimbarea setărilor</a:t>
            </a: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limba, configurația, etc.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CCC222E-456A-48CB-BF91-F36F1AE53A68}"/>
              </a:ext>
            </a:extLst>
          </p:cNvPr>
          <p:cNvSpPr/>
          <p:nvPr/>
        </p:nvSpPr>
        <p:spPr>
          <a:xfrm>
            <a:off x="482892" y="5131819"/>
            <a:ext cx="3917657" cy="954107"/>
          </a:xfrm>
          <a:prstGeom prst="roundRect">
            <a:avLst/>
          </a:prstGeom>
          <a:solidFill>
            <a:srgbClr val="DDF1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Software</a:t>
            </a: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instalare de aplicații (periculoase?)</a:t>
            </a:r>
          </a:p>
          <a:p>
            <a:r>
              <a:rPr lang="ro-RO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stergerea</a:t>
            </a: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aplicaților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926201-B29E-4074-BE7A-23E8D403604F}"/>
              </a:ext>
            </a:extLst>
          </p:cNvPr>
          <p:cNvSpPr/>
          <p:nvPr/>
        </p:nvSpPr>
        <p:spPr>
          <a:xfrm>
            <a:off x="4296375" y="3937316"/>
            <a:ext cx="2259106" cy="1014702"/>
          </a:xfrm>
          <a:prstGeom prst="roundRect">
            <a:avLst/>
          </a:prstGeom>
          <a:solidFill>
            <a:srgbClr val="DDF1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Viruși și malware</a:t>
            </a: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infectarea calculatorului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403FF22-D162-45B8-98A9-406C0C9E910F}"/>
              </a:ext>
            </a:extLst>
          </p:cNvPr>
          <p:cNvSpPr/>
          <p:nvPr/>
        </p:nvSpPr>
        <p:spPr>
          <a:xfrm>
            <a:off x="5045970" y="1715469"/>
            <a:ext cx="2608730" cy="1301960"/>
          </a:xfrm>
          <a:prstGeom prst="roundRect">
            <a:avLst/>
          </a:prstGeom>
          <a:solidFill>
            <a:srgbClr val="DDF1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Acces la platforme mele online</a:t>
            </a: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parole salvate pe calculator</a:t>
            </a:r>
          </a:p>
          <a:p>
            <a:endParaRPr lang="ro-RO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53EF1B-FA5D-46A8-BD52-30BC6BFFBA9F}"/>
              </a:ext>
            </a:extLst>
          </p:cNvPr>
          <p:cNvSpPr/>
          <p:nvPr/>
        </p:nvSpPr>
        <p:spPr>
          <a:xfrm>
            <a:off x="8020051" y="1296267"/>
            <a:ext cx="3990974" cy="1023476"/>
          </a:xfrm>
          <a:prstGeom prst="roundRect">
            <a:avLst/>
          </a:prstGeom>
          <a:solidFill>
            <a:srgbClr val="DDF1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Acces la conturile mele de email</a:t>
            </a: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citirea </a:t>
            </a:r>
            <a:r>
              <a:rPr lang="ro-RO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mailurilor</a:t>
            </a:r>
            <a:endParaRPr lang="ro-RO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trimiterea </a:t>
            </a:r>
            <a:r>
              <a:rPr lang="ro-RO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mailurilor</a:t>
            </a: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în numele meu</a:t>
            </a:r>
          </a:p>
        </p:txBody>
      </p:sp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EDD862D8-C5ED-4FDE-9283-321A7483ACBD}"/>
              </a:ext>
            </a:extLst>
          </p:cNvPr>
          <p:cNvSpPr/>
          <p:nvPr/>
        </p:nvSpPr>
        <p:spPr>
          <a:xfrm>
            <a:off x="2071890" y="2319742"/>
            <a:ext cx="2608730" cy="1436971"/>
          </a:xfrm>
          <a:prstGeom prst="foldedCorner">
            <a:avLst/>
          </a:prstGeom>
          <a:solidFill>
            <a:srgbClr val="312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Datele beneficiarilor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 contabile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 personale salvate pe calculator</a:t>
            </a:r>
          </a:p>
        </p:txBody>
      </p:sp>
    </p:spTree>
    <p:extLst>
      <p:ext uri="{BB962C8B-B14F-4D97-AF65-F5344CB8AC3E}">
        <p14:creationId xmlns:p14="http://schemas.microsoft.com/office/powerpoint/2010/main" val="126845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98E8D5-3729-4BBF-8896-9E7537F17F46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8DA8A024-0D66-448B-A5E8-2FADAF192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18" y="313764"/>
            <a:ext cx="9323294" cy="5827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EBE8AFD-B5DF-43DE-B188-60D9B7476D28}"/>
              </a:ext>
            </a:extLst>
          </p:cNvPr>
          <p:cNvSpPr/>
          <p:nvPr/>
        </p:nvSpPr>
        <p:spPr>
          <a:xfrm>
            <a:off x="6221506" y="3429000"/>
            <a:ext cx="2277035" cy="9368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723A1C0-DF87-400D-B09D-9D0AAA4343D0}"/>
              </a:ext>
            </a:extLst>
          </p:cNvPr>
          <p:cNvSpPr/>
          <p:nvPr/>
        </p:nvSpPr>
        <p:spPr>
          <a:xfrm>
            <a:off x="2474260" y="5204011"/>
            <a:ext cx="1371600" cy="9368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ECF1C3-427A-4F7F-B6FF-FFB8050C9C19}"/>
              </a:ext>
            </a:extLst>
          </p:cNvPr>
          <p:cNvSpPr txBox="1"/>
          <p:nvPr/>
        </p:nvSpPr>
        <p:spPr>
          <a:xfrm>
            <a:off x="73091" y="82931"/>
            <a:ext cx="258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Windows Login</a:t>
            </a:r>
            <a:endParaRPr lang="ro-RO" sz="24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D650417B-BEAB-48BC-A518-E87747280686}"/>
              </a:ext>
            </a:extLst>
          </p:cNvPr>
          <p:cNvSpPr/>
          <p:nvPr/>
        </p:nvSpPr>
        <p:spPr>
          <a:xfrm>
            <a:off x="167219" y="1055108"/>
            <a:ext cx="2401169" cy="1210235"/>
          </a:xfrm>
          <a:prstGeom prst="wedgeRoundRectCallout">
            <a:avLst>
              <a:gd name="adj1" fmla="val 88441"/>
              <a:gd name="adj2" fmla="val 49167"/>
              <a:gd name="adj3" fmla="val 16667"/>
            </a:avLst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Trebuie</a:t>
            </a:r>
            <a:r>
              <a:rPr lang="de-AT" dirty="0"/>
              <a:t> s</a:t>
            </a:r>
            <a:r>
              <a:rPr lang="ro-RO" dirty="0"/>
              <a:t>ă </a:t>
            </a:r>
            <a:r>
              <a:rPr lang="ro-RO" dirty="0" err="1"/>
              <a:t>întroduceți</a:t>
            </a:r>
            <a:r>
              <a:rPr lang="ro-RO" dirty="0"/>
              <a:t> o parola/un PIN, când deschideți calculatorul?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25F1A1B-D939-4BDD-ABEE-99ED5F9E1BA6}"/>
              </a:ext>
            </a:extLst>
          </p:cNvPr>
          <p:cNvSpPr/>
          <p:nvPr/>
        </p:nvSpPr>
        <p:spPr>
          <a:xfrm>
            <a:off x="167219" y="4365812"/>
            <a:ext cx="2401169" cy="741829"/>
          </a:xfrm>
          <a:prstGeom prst="wedgeRoundRectCallout">
            <a:avLst>
              <a:gd name="adj1" fmla="val 64547"/>
              <a:gd name="adj2" fmla="val 60278"/>
              <a:gd name="adj3" fmla="val 16667"/>
            </a:avLst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Există mai multe conturi pe calculator?</a:t>
            </a:r>
          </a:p>
        </p:txBody>
      </p:sp>
    </p:spTree>
    <p:extLst>
      <p:ext uri="{BB962C8B-B14F-4D97-AF65-F5344CB8AC3E}">
        <p14:creationId xmlns:p14="http://schemas.microsoft.com/office/powerpoint/2010/main" val="102051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D344F4-AA6B-4D23-BC27-349E430322E4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00B479AE-BD39-4214-BF94-42EB24104D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4" name="Picture 2" descr="Microsoft a lansat un update important pentru Windows 10">
            <a:extLst>
              <a:ext uri="{FF2B5EF4-FFF2-40B4-BE49-F238E27FC236}">
                <a16:creationId xmlns:a16="http://schemas.microsoft.com/office/drawing/2014/main" id="{3AA0E600-7F01-4851-9801-D079670FD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67868" cy="199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40E608-68BF-4D34-A64E-147CCFE79665}"/>
              </a:ext>
            </a:extLst>
          </p:cNvPr>
          <p:cNvSpPr txBox="1"/>
          <p:nvPr/>
        </p:nvSpPr>
        <p:spPr>
          <a:xfrm>
            <a:off x="3157979" y="339365"/>
            <a:ext cx="2364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Drepturile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498D8A-2578-49AB-AD17-1634613954A7}"/>
              </a:ext>
            </a:extLst>
          </p:cNvPr>
          <p:cNvSpPr/>
          <p:nvPr/>
        </p:nvSpPr>
        <p:spPr>
          <a:xfrm>
            <a:off x="3343835" y="1326776"/>
            <a:ext cx="3836894" cy="4903695"/>
          </a:xfrm>
          <a:prstGeom prst="rect">
            <a:avLst/>
          </a:prstGeom>
          <a:solidFill>
            <a:srgbClr val="DDF1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Administratorul:</a:t>
            </a:r>
          </a:p>
          <a:p>
            <a:endParaRPr lang="ro-RO" dirty="0">
              <a:solidFill>
                <a:srgbClr val="312783"/>
              </a:solidFill>
            </a:endParaRPr>
          </a:p>
        </p:txBody>
      </p:sp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B230047D-7158-44F1-B3E2-C0249A1394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718" y="5052471"/>
            <a:ext cx="765721" cy="765721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low confidence">
            <a:extLst>
              <a:ext uri="{FF2B5EF4-FFF2-40B4-BE49-F238E27FC236}">
                <a16:creationId xmlns:a16="http://schemas.microsoft.com/office/drawing/2014/main" id="{F33DA318-4887-4D65-BF7D-8C71B41A0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00" y="1945321"/>
            <a:ext cx="609600" cy="609600"/>
          </a:xfrm>
          <a:prstGeom prst="rect">
            <a:avLst/>
          </a:prstGeom>
        </p:spPr>
      </p:pic>
      <p:pic>
        <p:nvPicPr>
          <p:cNvPr id="14" name="Picture 13" descr="Shape, circle&#10;&#10;Description automatically generated">
            <a:extLst>
              <a:ext uri="{FF2B5EF4-FFF2-40B4-BE49-F238E27FC236}">
                <a16:creationId xmlns:a16="http://schemas.microsoft.com/office/drawing/2014/main" id="{0CD920A8-FFA6-45D3-B044-B91143AD5F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5629" y="2928997"/>
            <a:ext cx="711027" cy="765721"/>
          </a:xfrm>
          <a:prstGeom prst="rect">
            <a:avLst/>
          </a:prstGeom>
        </p:spPr>
      </p:pic>
      <p:pic>
        <p:nvPicPr>
          <p:cNvPr id="16" name="Picture 15" descr="Shape, circle&#10;&#10;Description automatically generated">
            <a:extLst>
              <a:ext uri="{FF2B5EF4-FFF2-40B4-BE49-F238E27FC236}">
                <a16:creationId xmlns:a16="http://schemas.microsoft.com/office/drawing/2014/main" id="{B3F6B98D-E0AC-4FB8-8F24-4A2E4A40C03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487" y="3983641"/>
            <a:ext cx="711027" cy="81024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B055D5A-2EE3-4757-8E80-EA119BE424FC}"/>
              </a:ext>
            </a:extLst>
          </p:cNvPr>
          <p:cNvSpPr/>
          <p:nvPr/>
        </p:nvSpPr>
        <p:spPr>
          <a:xfrm>
            <a:off x="7773539" y="1344705"/>
            <a:ext cx="3836894" cy="4903695"/>
          </a:xfrm>
          <a:prstGeom prst="rect">
            <a:avLst/>
          </a:prstGeom>
          <a:solidFill>
            <a:srgbClr val="DDF1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o-RO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Utilizatorul:</a:t>
            </a:r>
          </a:p>
          <a:p>
            <a:endParaRPr lang="ro-RO" dirty="0">
              <a:solidFill>
                <a:srgbClr val="312783"/>
              </a:solidFill>
            </a:endParaRPr>
          </a:p>
        </p:txBody>
      </p:sp>
      <p:pic>
        <p:nvPicPr>
          <p:cNvPr id="18" name="Picture 17" descr="Circle&#10;&#10;Description automatically generated">
            <a:extLst>
              <a:ext uri="{FF2B5EF4-FFF2-40B4-BE49-F238E27FC236}">
                <a16:creationId xmlns:a16="http://schemas.microsoft.com/office/drawing/2014/main" id="{0E9EAB23-8193-43B3-A4F5-1F62759EF52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3189" y="4034544"/>
            <a:ext cx="715741" cy="71574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5AFFAC6-C489-410E-9817-432611418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biLevel thresh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31177" y="2762689"/>
            <a:ext cx="1079764" cy="109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tting, settings, preferences,">
            <a:extLst>
              <a:ext uri="{FF2B5EF4-FFF2-40B4-BE49-F238E27FC236}">
                <a16:creationId xmlns:a16="http://schemas.microsoft.com/office/drawing/2014/main" id="{857ADB33-31C0-4C6A-A08A-8CC7D0133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64531" y1="21659" x2="64531" y2="21659"/>
                        <a14:foregroundMark x1="60313" y1="81413" x2="60313" y2="81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991" y="1730201"/>
            <a:ext cx="972138" cy="98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09B274-C000-4FCB-8A25-937B6B1E0DCF}"/>
              </a:ext>
            </a:extLst>
          </p:cNvPr>
          <p:cNvSpPr txBox="1"/>
          <p:nvPr/>
        </p:nvSpPr>
        <p:spPr>
          <a:xfrm>
            <a:off x="4733886" y="1788456"/>
            <a:ext cx="218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Modificarea setărilor principale ale calculatorului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DB727F-B050-4529-9D05-81F3CBF15B61}"/>
              </a:ext>
            </a:extLst>
          </p:cNvPr>
          <p:cNvSpPr txBox="1"/>
          <p:nvPr/>
        </p:nvSpPr>
        <p:spPr>
          <a:xfrm>
            <a:off x="4751555" y="2850193"/>
            <a:ext cx="218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Administrarea drepturilor utilizatorilor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9F6B79-7029-4E0F-B588-9BDE71E68949}"/>
              </a:ext>
            </a:extLst>
          </p:cNvPr>
          <p:cNvSpPr txBox="1"/>
          <p:nvPr/>
        </p:nvSpPr>
        <p:spPr>
          <a:xfrm>
            <a:off x="4769224" y="3911930"/>
            <a:ext cx="218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Acces deplin la informațiile stocate pe calculator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9226FB-3E72-4F8F-AB5E-47732ED38535}"/>
              </a:ext>
            </a:extLst>
          </p:cNvPr>
          <p:cNvSpPr txBox="1"/>
          <p:nvPr/>
        </p:nvSpPr>
        <p:spPr>
          <a:xfrm>
            <a:off x="4779633" y="4973667"/>
            <a:ext cx="218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Instalare de aplicații, modificare de aplicații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5F7B17-1314-4234-9C88-4FAC79F2A211}"/>
              </a:ext>
            </a:extLst>
          </p:cNvPr>
          <p:cNvSpPr txBox="1"/>
          <p:nvPr/>
        </p:nvSpPr>
        <p:spPr>
          <a:xfrm>
            <a:off x="9270027" y="1805068"/>
            <a:ext cx="218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Utilizarea programelor instalate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945838-1CC8-4AE7-A44D-A6AB102F1BF4}"/>
              </a:ext>
            </a:extLst>
          </p:cNvPr>
          <p:cNvSpPr txBox="1"/>
          <p:nvPr/>
        </p:nvSpPr>
        <p:spPr>
          <a:xfrm>
            <a:off x="9270027" y="2844535"/>
            <a:ext cx="218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Acces la propriile fișiere și cele comune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7F2E88-8546-4922-98EE-6A7079B5B30D}"/>
              </a:ext>
            </a:extLst>
          </p:cNvPr>
          <p:cNvSpPr txBox="1"/>
          <p:nvPr/>
        </p:nvSpPr>
        <p:spPr>
          <a:xfrm>
            <a:off x="9270027" y="3914214"/>
            <a:ext cx="218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Datele de acces la conturile pe platforme online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E06CCD-45CC-47F3-B927-FF824323175A}"/>
              </a:ext>
            </a:extLst>
          </p:cNvPr>
          <p:cNvSpPr txBox="1"/>
          <p:nvPr/>
        </p:nvSpPr>
        <p:spPr>
          <a:xfrm>
            <a:off x="8910941" y="231642"/>
            <a:ext cx="3151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Cine are voie să facă ce?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0114E844-BEE6-4E67-B450-BD27D189F3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6038" y="3410103"/>
            <a:ext cx="2950505" cy="298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2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crosoft a lansat un update important pentru Windows 10">
            <a:extLst>
              <a:ext uri="{FF2B5EF4-FFF2-40B4-BE49-F238E27FC236}">
                <a16:creationId xmlns:a16="http://schemas.microsoft.com/office/drawing/2014/main" id="{79B210A5-6F0E-4F9B-98AE-AD99839C9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67868" cy="199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5FF886-331D-440A-937C-F673CEF2593B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4" name="Picture 3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A4BB4111-9793-4F3E-AA9A-46412902B3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7A3B44-D67F-4D1B-95FA-3F4310D0F7C0}"/>
              </a:ext>
            </a:extLst>
          </p:cNvPr>
          <p:cNvSpPr txBox="1"/>
          <p:nvPr/>
        </p:nvSpPr>
        <p:spPr>
          <a:xfrm>
            <a:off x="3157979" y="339365"/>
            <a:ext cx="82766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Conturile</a:t>
            </a:r>
            <a:r>
              <a:rPr lang="de-AT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de </a:t>
            </a:r>
            <a:r>
              <a:rPr lang="de-AT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utilizatori</a:t>
            </a:r>
            <a:r>
              <a:rPr lang="de-AT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– </a:t>
            </a:r>
            <a:r>
              <a:rPr lang="de-AT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Solu</a:t>
            </a: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ția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locală</a:t>
            </a:r>
          </a:p>
        </p:txBody>
      </p:sp>
      <p:grpSp>
        <p:nvGrpSpPr>
          <p:cNvPr id="8" name="Graphic 5">
            <a:extLst>
              <a:ext uri="{FF2B5EF4-FFF2-40B4-BE49-F238E27FC236}">
                <a16:creationId xmlns:a16="http://schemas.microsoft.com/office/drawing/2014/main" id="{DE8D61A8-1588-435E-81B3-3E35A4F5D4FC}"/>
              </a:ext>
            </a:extLst>
          </p:cNvPr>
          <p:cNvGrpSpPr/>
          <p:nvPr/>
        </p:nvGrpSpPr>
        <p:grpSpPr>
          <a:xfrm>
            <a:off x="3606082" y="1080896"/>
            <a:ext cx="8276625" cy="5265450"/>
            <a:chOff x="3000503" y="1116754"/>
            <a:chExt cx="5511473" cy="397933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BA1C20C-D3AB-4F08-8E09-7219C9EF339D}"/>
                </a:ext>
              </a:extLst>
            </p:cNvPr>
            <p:cNvSpPr/>
            <p:nvPr/>
          </p:nvSpPr>
          <p:spPr>
            <a:xfrm>
              <a:off x="4617310" y="4519702"/>
              <a:ext cx="2276230" cy="576384"/>
            </a:xfrm>
            <a:custGeom>
              <a:avLst/>
              <a:gdLst>
                <a:gd name="connsiteX0" fmla="*/ 2276231 w 2276230"/>
                <a:gd name="connsiteY0" fmla="*/ 288192 h 576384"/>
                <a:gd name="connsiteX1" fmla="*/ 1138115 w 2276230"/>
                <a:gd name="connsiteY1" fmla="*/ 576385 h 576384"/>
                <a:gd name="connsiteX2" fmla="*/ 0 w 2276230"/>
                <a:gd name="connsiteY2" fmla="*/ 288192 h 576384"/>
                <a:gd name="connsiteX3" fmla="*/ 1138115 w 2276230"/>
                <a:gd name="connsiteY3" fmla="*/ 0 h 576384"/>
                <a:gd name="connsiteX4" fmla="*/ 2276231 w 2276230"/>
                <a:gd name="connsiteY4" fmla="*/ 288192 h 57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6230" h="576384">
                  <a:moveTo>
                    <a:pt x="2276231" y="288192"/>
                  </a:moveTo>
                  <a:cubicBezTo>
                    <a:pt x="2276231" y="447756"/>
                    <a:pt x="1766602" y="576385"/>
                    <a:pt x="1138115" y="576385"/>
                  </a:cubicBezTo>
                  <a:cubicBezTo>
                    <a:pt x="509628" y="576385"/>
                    <a:pt x="0" y="447756"/>
                    <a:pt x="0" y="288192"/>
                  </a:cubicBezTo>
                  <a:cubicBezTo>
                    <a:pt x="0" y="128628"/>
                    <a:pt x="509628" y="0"/>
                    <a:pt x="1138115" y="0"/>
                  </a:cubicBezTo>
                  <a:cubicBezTo>
                    <a:pt x="1766602" y="0"/>
                    <a:pt x="2276231" y="130256"/>
                    <a:pt x="2276231" y="288192"/>
                  </a:cubicBezTo>
                  <a:close/>
                </a:path>
              </a:pathLst>
            </a:custGeom>
            <a:solidFill>
              <a:srgbClr val="000000"/>
            </a:solidFill>
            <a:ln w="162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ED1D0C3-80B6-42A2-ADB6-4A262FF41BBF}"/>
                </a:ext>
              </a:extLst>
            </p:cNvPr>
            <p:cNvSpPr/>
            <p:nvPr/>
          </p:nvSpPr>
          <p:spPr>
            <a:xfrm>
              <a:off x="5104143" y="4376420"/>
              <a:ext cx="1302563" cy="431474"/>
            </a:xfrm>
            <a:custGeom>
              <a:avLst/>
              <a:gdLst>
                <a:gd name="connsiteX0" fmla="*/ 0 w 1302563"/>
                <a:gd name="connsiteY0" fmla="*/ 0 h 431474"/>
                <a:gd name="connsiteX1" fmla="*/ 1302564 w 1302563"/>
                <a:gd name="connsiteY1" fmla="*/ 0 h 431474"/>
                <a:gd name="connsiteX2" fmla="*/ 1302564 w 1302563"/>
                <a:gd name="connsiteY2" fmla="*/ 431474 h 431474"/>
                <a:gd name="connsiteX3" fmla="*/ 0 w 1302563"/>
                <a:gd name="connsiteY3" fmla="*/ 431474 h 431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2563" h="431474">
                  <a:moveTo>
                    <a:pt x="0" y="0"/>
                  </a:moveTo>
                  <a:lnTo>
                    <a:pt x="1302564" y="0"/>
                  </a:lnTo>
                  <a:lnTo>
                    <a:pt x="1302564" y="431474"/>
                  </a:lnTo>
                  <a:lnTo>
                    <a:pt x="0" y="431474"/>
                  </a:lnTo>
                  <a:close/>
                </a:path>
              </a:pathLst>
            </a:custGeom>
            <a:solidFill>
              <a:srgbClr val="000000"/>
            </a:solidFill>
            <a:ln w="162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o-RO"/>
            </a:p>
          </p:txBody>
        </p:sp>
        <p:grpSp>
          <p:nvGrpSpPr>
            <p:cNvPr id="11" name="Graphic 5">
              <a:extLst>
                <a:ext uri="{FF2B5EF4-FFF2-40B4-BE49-F238E27FC236}">
                  <a16:creationId xmlns:a16="http://schemas.microsoft.com/office/drawing/2014/main" id="{C90FDC17-53F2-4E0F-94B9-F3D8EF732C07}"/>
                </a:ext>
              </a:extLst>
            </p:cNvPr>
            <p:cNvGrpSpPr/>
            <p:nvPr/>
          </p:nvGrpSpPr>
          <p:grpSpPr>
            <a:xfrm>
              <a:off x="3000503" y="1116754"/>
              <a:ext cx="5511473" cy="3357358"/>
              <a:chOff x="3000503" y="1116754"/>
              <a:chExt cx="5511473" cy="3357358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D84D74D-6DA1-409A-9A29-0CDD920F8797}"/>
                  </a:ext>
                </a:extLst>
              </p:cNvPr>
              <p:cNvSpPr/>
              <p:nvPr/>
            </p:nvSpPr>
            <p:spPr>
              <a:xfrm>
                <a:off x="3000503" y="1116754"/>
                <a:ext cx="5511473" cy="3357358"/>
              </a:xfrm>
              <a:custGeom>
                <a:avLst/>
                <a:gdLst>
                  <a:gd name="connsiteX0" fmla="*/ 5511474 w 5511473"/>
                  <a:gd name="connsiteY0" fmla="*/ 3220590 h 3357358"/>
                  <a:gd name="connsiteX1" fmla="*/ 5374704 w 5511473"/>
                  <a:gd name="connsiteY1" fmla="*/ 3357359 h 3357358"/>
                  <a:gd name="connsiteX2" fmla="*/ 136769 w 5511473"/>
                  <a:gd name="connsiteY2" fmla="*/ 3357359 h 3357358"/>
                  <a:gd name="connsiteX3" fmla="*/ 0 w 5511473"/>
                  <a:gd name="connsiteY3" fmla="*/ 3220590 h 3357358"/>
                  <a:gd name="connsiteX4" fmla="*/ 0 w 5511473"/>
                  <a:gd name="connsiteY4" fmla="*/ 136769 h 3357358"/>
                  <a:gd name="connsiteX5" fmla="*/ 136769 w 5511473"/>
                  <a:gd name="connsiteY5" fmla="*/ 0 h 3357358"/>
                  <a:gd name="connsiteX6" fmla="*/ 5374704 w 5511473"/>
                  <a:gd name="connsiteY6" fmla="*/ 0 h 3357358"/>
                  <a:gd name="connsiteX7" fmla="*/ 5511474 w 5511473"/>
                  <a:gd name="connsiteY7" fmla="*/ 136769 h 3357358"/>
                  <a:gd name="connsiteX8" fmla="*/ 5511474 w 5511473"/>
                  <a:gd name="connsiteY8" fmla="*/ 3220590 h 3357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511473" h="3357358">
                    <a:moveTo>
                      <a:pt x="5511474" y="3220590"/>
                    </a:moveTo>
                    <a:cubicBezTo>
                      <a:pt x="5511474" y="3295487"/>
                      <a:pt x="5449602" y="3357359"/>
                      <a:pt x="5374704" y="3357359"/>
                    </a:cubicBezTo>
                    <a:lnTo>
                      <a:pt x="136769" y="3357359"/>
                    </a:lnTo>
                    <a:cubicBezTo>
                      <a:pt x="61872" y="3357359"/>
                      <a:pt x="0" y="3295487"/>
                      <a:pt x="0" y="3220590"/>
                    </a:cubicBezTo>
                    <a:lnTo>
                      <a:pt x="0" y="136769"/>
                    </a:lnTo>
                    <a:cubicBezTo>
                      <a:pt x="0" y="61872"/>
                      <a:pt x="61872" y="0"/>
                      <a:pt x="136769" y="0"/>
                    </a:cubicBezTo>
                    <a:lnTo>
                      <a:pt x="5374704" y="0"/>
                    </a:lnTo>
                    <a:cubicBezTo>
                      <a:pt x="5449602" y="0"/>
                      <a:pt x="5511474" y="61872"/>
                      <a:pt x="5511474" y="136769"/>
                    </a:cubicBezTo>
                    <a:lnTo>
                      <a:pt x="5511474" y="3220590"/>
                    </a:lnTo>
                    <a:close/>
                  </a:path>
                </a:pathLst>
              </a:custGeom>
              <a:solidFill>
                <a:srgbClr val="1A1A1A"/>
              </a:solidFill>
              <a:ln w="162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7919074-E657-41E3-A6BF-0C4533C78AF3}"/>
                  </a:ext>
                </a:extLst>
              </p:cNvPr>
              <p:cNvSpPr/>
              <p:nvPr/>
            </p:nvSpPr>
            <p:spPr>
              <a:xfrm>
                <a:off x="3220310" y="1336561"/>
                <a:ext cx="5073486" cy="2917743"/>
              </a:xfrm>
              <a:custGeom>
                <a:avLst/>
                <a:gdLst>
                  <a:gd name="connsiteX0" fmla="*/ 0 w 5073486"/>
                  <a:gd name="connsiteY0" fmla="*/ 0 h 2917743"/>
                  <a:gd name="connsiteX1" fmla="*/ 5073487 w 5073486"/>
                  <a:gd name="connsiteY1" fmla="*/ 0 h 2917743"/>
                  <a:gd name="connsiteX2" fmla="*/ 5073487 w 5073486"/>
                  <a:gd name="connsiteY2" fmla="*/ 2917744 h 2917743"/>
                  <a:gd name="connsiteX3" fmla="*/ 0 w 5073486"/>
                  <a:gd name="connsiteY3" fmla="*/ 2917744 h 2917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73486" h="2917743">
                    <a:moveTo>
                      <a:pt x="0" y="0"/>
                    </a:moveTo>
                    <a:lnTo>
                      <a:pt x="5073487" y="0"/>
                    </a:lnTo>
                    <a:lnTo>
                      <a:pt x="5073487" y="2917744"/>
                    </a:lnTo>
                    <a:lnTo>
                      <a:pt x="0" y="2917744"/>
                    </a:lnTo>
                    <a:close/>
                  </a:path>
                </a:pathLst>
              </a:custGeom>
              <a:solidFill>
                <a:srgbClr val="2289AD"/>
              </a:solidFill>
              <a:ln w="162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o-RO"/>
              </a:p>
            </p:txBody>
          </p:sp>
        </p:grp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67B23BC-7DDD-4FA3-8412-185EB6A9C891}"/>
              </a:ext>
            </a:extLst>
          </p:cNvPr>
          <p:cNvSpPr/>
          <p:nvPr/>
        </p:nvSpPr>
        <p:spPr>
          <a:xfrm>
            <a:off x="4034119" y="1452282"/>
            <a:ext cx="7413811" cy="3711389"/>
          </a:xfrm>
          <a:prstGeom prst="roundRect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557500-B63B-4445-933D-1C61C2ECB904}"/>
              </a:ext>
            </a:extLst>
          </p:cNvPr>
          <p:cNvSpPr txBox="1"/>
          <p:nvPr/>
        </p:nvSpPr>
        <p:spPr>
          <a:xfrm>
            <a:off x="4331047" y="1625321"/>
            <a:ext cx="213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 administrator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2673258-DF2F-49C1-8358-46516ABFF914}"/>
              </a:ext>
            </a:extLst>
          </p:cNvPr>
          <p:cNvSpPr/>
          <p:nvPr/>
        </p:nvSpPr>
        <p:spPr>
          <a:xfrm>
            <a:off x="6633885" y="2061879"/>
            <a:ext cx="2008094" cy="203498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8B08C8-088B-4803-A65A-A437248B0C54}"/>
              </a:ext>
            </a:extLst>
          </p:cNvPr>
          <p:cNvSpPr txBox="1"/>
          <p:nvPr/>
        </p:nvSpPr>
        <p:spPr>
          <a:xfrm>
            <a:off x="6724861" y="2061879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 utilizator 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849C11C-48B5-460E-8014-14048B5EAD3C}"/>
              </a:ext>
            </a:extLst>
          </p:cNvPr>
          <p:cNvSpPr/>
          <p:nvPr/>
        </p:nvSpPr>
        <p:spPr>
          <a:xfrm>
            <a:off x="8921662" y="2054694"/>
            <a:ext cx="2008094" cy="204217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A8E1CF-A332-4B9F-AD78-99EC7AE1A02A}"/>
              </a:ext>
            </a:extLst>
          </p:cNvPr>
          <p:cNvSpPr txBox="1"/>
          <p:nvPr/>
        </p:nvSpPr>
        <p:spPr>
          <a:xfrm>
            <a:off x="9012638" y="2054694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 utilizator 2</a:t>
            </a:r>
          </a:p>
        </p:txBody>
      </p:sp>
      <p:sp>
        <p:nvSpPr>
          <p:cNvPr id="28" name="Flowchart: Multidocument 27">
            <a:extLst>
              <a:ext uri="{FF2B5EF4-FFF2-40B4-BE49-F238E27FC236}">
                <a16:creationId xmlns:a16="http://schemas.microsoft.com/office/drawing/2014/main" id="{EFA47FC5-BBDF-4711-A7E3-15398A2C7494}"/>
              </a:ext>
            </a:extLst>
          </p:cNvPr>
          <p:cNvSpPr/>
          <p:nvPr/>
        </p:nvSpPr>
        <p:spPr>
          <a:xfrm>
            <a:off x="6823475" y="2635620"/>
            <a:ext cx="1633802" cy="878541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Documente</a:t>
            </a:r>
          </a:p>
        </p:txBody>
      </p:sp>
      <p:sp>
        <p:nvSpPr>
          <p:cNvPr id="32" name="Flowchart: Multidocument 31">
            <a:extLst>
              <a:ext uri="{FF2B5EF4-FFF2-40B4-BE49-F238E27FC236}">
                <a16:creationId xmlns:a16="http://schemas.microsoft.com/office/drawing/2014/main" id="{D3D4581F-5BAE-4834-9800-4F00872A9698}"/>
              </a:ext>
            </a:extLst>
          </p:cNvPr>
          <p:cNvSpPr/>
          <p:nvPr/>
        </p:nvSpPr>
        <p:spPr>
          <a:xfrm>
            <a:off x="9095619" y="2666360"/>
            <a:ext cx="1633802" cy="878541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Documente</a:t>
            </a:r>
          </a:p>
        </p:txBody>
      </p:sp>
      <p:sp>
        <p:nvSpPr>
          <p:cNvPr id="33" name="Flowchart: Multidocument 32">
            <a:extLst>
              <a:ext uri="{FF2B5EF4-FFF2-40B4-BE49-F238E27FC236}">
                <a16:creationId xmlns:a16="http://schemas.microsoft.com/office/drawing/2014/main" id="{F26AACFF-B744-49F2-91A9-DAA7AAB090B2}"/>
              </a:ext>
            </a:extLst>
          </p:cNvPr>
          <p:cNvSpPr/>
          <p:nvPr/>
        </p:nvSpPr>
        <p:spPr>
          <a:xfrm>
            <a:off x="4420695" y="2743196"/>
            <a:ext cx="1633802" cy="878541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Documente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E4B27F-3742-4F1E-A39C-2C31F42B37F6}"/>
              </a:ext>
            </a:extLst>
          </p:cNvPr>
          <p:cNvSpPr/>
          <p:nvPr/>
        </p:nvSpPr>
        <p:spPr>
          <a:xfrm>
            <a:off x="7485531" y="3670917"/>
            <a:ext cx="2651908" cy="1295530"/>
          </a:xfrm>
          <a:prstGeom prst="rect">
            <a:avLst/>
          </a:prstGeom>
          <a:solidFill>
            <a:schemeClr val="bg1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AT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</a:t>
            </a: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țiul comun</a:t>
            </a:r>
          </a:p>
        </p:txBody>
      </p:sp>
      <p:sp>
        <p:nvSpPr>
          <p:cNvPr id="34" name="Flowchart: Multidocument 33">
            <a:extLst>
              <a:ext uri="{FF2B5EF4-FFF2-40B4-BE49-F238E27FC236}">
                <a16:creationId xmlns:a16="http://schemas.microsoft.com/office/drawing/2014/main" id="{80299C9F-C7AD-4B77-8E2A-59B274816CBB}"/>
              </a:ext>
            </a:extLst>
          </p:cNvPr>
          <p:cNvSpPr/>
          <p:nvPr/>
        </p:nvSpPr>
        <p:spPr>
          <a:xfrm>
            <a:off x="8055786" y="4030865"/>
            <a:ext cx="1633802" cy="878541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Documente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7C30F2-6338-4595-8CEC-082A92854E34}"/>
              </a:ext>
            </a:extLst>
          </p:cNvPr>
          <p:cNvSpPr txBox="1"/>
          <p:nvPr/>
        </p:nvSpPr>
        <p:spPr>
          <a:xfrm>
            <a:off x="253078" y="2176967"/>
            <a:ext cx="280096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Cine</a:t>
            </a:r>
            <a:r>
              <a:rPr lang="de-AT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sz="2400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are</a:t>
            </a:r>
            <a:r>
              <a:rPr lang="de-AT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sz="2400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acces</a:t>
            </a:r>
            <a:r>
              <a:rPr lang="de-AT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</a:t>
            </a:r>
          </a:p>
          <a:p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Administrator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ul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toate documente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</a:t>
            </a: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Utilizator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ul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documente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proprii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documente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din spa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țiul comun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Utilizator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ul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documente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proprii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documente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din spa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țiu comun</a:t>
            </a:r>
          </a:p>
        </p:txBody>
      </p:sp>
    </p:spTree>
    <p:extLst>
      <p:ext uri="{BB962C8B-B14F-4D97-AF65-F5344CB8AC3E}">
        <p14:creationId xmlns:p14="http://schemas.microsoft.com/office/powerpoint/2010/main" val="325857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7" grpId="0"/>
      <p:bldP spid="27" grpId="1"/>
      <p:bldP spid="30" grpId="0"/>
      <p:bldP spid="3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E18CE27-5785-4452-A4A0-0D494D39800C}"/>
              </a:ext>
            </a:extLst>
          </p:cNvPr>
          <p:cNvSpPr/>
          <p:nvPr/>
        </p:nvSpPr>
        <p:spPr>
          <a:xfrm>
            <a:off x="2474260" y="4894729"/>
            <a:ext cx="3621740" cy="130431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3B5A6E1-4663-40FE-83AC-7A16104CA65C}"/>
              </a:ext>
            </a:extLst>
          </p:cNvPr>
          <p:cNvSpPr/>
          <p:nvPr/>
        </p:nvSpPr>
        <p:spPr>
          <a:xfrm>
            <a:off x="3209366" y="5495616"/>
            <a:ext cx="2635624" cy="605948"/>
          </a:xfrm>
          <a:prstGeom prst="roundRect">
            <a:avLst/>
          </a:prstGeom>
          <a:solidFill>
            <a:srgbClr val="DDF1F4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utilizator</a:t>
            </a:r>
          </a:p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Copil 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D0A4E46-B162-4085-902B-E75B99976EEA}"/>
              </a:ext>
            </a:extLst>
          </p:cNvPr>
          <p:cNvSpPr/>
          <p:nvPr/>
        </p:nvSpPr>
        <p:spPr>
          <a:xfrm>
            <a:off x="2922495" y="5240909"/>
            <a:ext cx="2635624" cy="605948"/>
          </a:xfrm>
          <a:prstGeom prst="roundRect">
            <a:avLst/>
          </a:prstGeom>
          <a:solidFill>
            <a:srgbClr val="DDF1F4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utilizator</a:t>
            </a:r>
          </a:p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Copil 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AC0F63-0125-4EE3-A433-646C6674F67F}"/>
              </a:ext>
            </a:extLst>
          </p:cNvPr>
          <p:cNvSpPr/>
          <p:nvPr/>
        </p:nvSpPr>
        <p:spPr>
          <a:xfrm>
            <a:off x="3209366" y="3117657"/>
            <a:ext cx="2635624" cy="605948"/>
          </a:xfrm>
          <a:prstGeom prst="roundRect">
            <a:avLst/>
          </a:prstGeom>
          <a:solidFill>
            <a:srgbClr val="009FE3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utilizator 3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Angajat 3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3ADFEF-88AC-4F4A-9420-065AB35656A3}"/>
              </a:ext>
            </a:extLst>
          </p:cNvPr>
          <p:cNvSpPr/>
          <p:nvPr/>
        </p:nvSpPr>
        <p:spPr>
          <a:xfrm>
            <a:off x="2922495" y="2858912"/>
            <a:ext cx="2635624" cy="605948"/>
          </a:xfrm>
          <a:prstGeom prst="roundRect">
            <a:avLst/>
          </a:prstGeom>
          <a:solidFill>
            <a:srgbClr val="009FE3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utilizator 2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Angajat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B13857-F9F0-4AB5-9ED4-58E1CA720059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E5DA3B00-6FEA-4E20-B247-44B6EABAF1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F58FD8-9CA7-4FC6-B79B-36A24A732FC8}"/>
              </a:ext>
            </a:extLst>
          </p:cNvPr>
          <p:cNvSpPr txBox="1"/>
          <p:nvPr/>
        </p:nvSpPr>
        <p:spPr>
          <a:xfrm>
            <a:off x="161365" y="161364"/>
            <a:ext cx="6655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utilizatorilor standard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9600BB5-5E6F-490A-AABB-E69635EC5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9677" y="3039035"/>
            <a:ext cx="5030276" cy="32749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325137-0D43-453E-997B-426A4C82EFD4}"/>
              </a:ext>
            </a:extLst>
          </p:cNvPr>
          <p:cNvSpPr txBox="1"/>
          <p:nvPr/>
        </p:nvSpPr>
        <p:spPr>
          <a:xfrm>
            <a:off x="161365" y="746139"/>
            <a:ext cx="851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Structura propusă de conturi pe calculatoarele centrului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9A948EE-39A3-4F8F-8BCD-57F92D9B208E}"/>
              </a:ext>
            </a:extLst>
          </p:cNvPr>
          <p:cNvSpPr/>
          <p:nvPr/>
        </p:nvSpPr>
        <p:spPr>
          <a:xfrm>
            <a:off x="2142565" y="1568824"/>
            <a:ext cx="3801036" cy="923365"/>
          </a:xfrm>
          <a:prstGeom prst="roundRect">
            <a:avLst/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administrator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Coordonator de centru sau responsabil IT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00477D2-235C-4151-870C-1A6B48E3A9FF}"/>
              </a:ext>
            </a:extLst>
          </p:cNvPr>
          <p:cNvSpPr/>
          <p:nvPr/>
        </p:nvSpPr>
        <p:spPr>
          <a:xfrm>
            <a:off x="2635624" y="2600167"/>
            <a:ext cx="2635624" cy="605948"/>
          </a:xfrm>
          <a:prstGeom prst="roundRect">
            <a:avLst/>
          </a:prstGeom>
          <a:solidFill>
            <a:srgbClr val="009FE3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utilizator 1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Angajat 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BB39F6F-CBFD-4604-945F-8C0FCA21D702}"/>
              </a:ext>
            </a:extLst>
          </p:cNvPr>
          <p:cNvSpPr/>
          <p:nvPr/>
        </p:nvSpPr>
        <p:spPr>
          <a:xfrm>
            <a:off x="2635624" y="4069934"/>
            <a:ext cx="2635624" cy="605948"/>
          </a:xfrm>
          <a:prstGeom prst="roundRect">
            <a:avLst/>
          </a:prstGeom>
          <a:solidFill>
            <a:srgbClr val="DDF1F4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utilizator</a:t>
            </a:r>
          </a:p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Copii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0535496-8C91-4323-99C8-FF616905B79D}"/>
              </a:ext>
            </a:extLst>
          </p:cNvPr>
          <p:cNvSpPr/>
          <p:nvPr/>
        </p:nvSpPr>
        <p:spPr>
          <a:xfrm>
            <a:off x="2635624" y="4986202"/>
            <a:ext cx="2635624" cy="605948"/>
          </a:xfrm>
          <a:prstGeom prst="roundRect">
            <a:avLst/>
          </a:prstGeom>
          <a:solidFill>
            <a:srgbClr val="DDF1F4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 utilizator</a:t>
            </a:r>
          </a:p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Copil 1</a:t>
            </a:r>
          </a:p>
        </p:txBody>
      </p:sp>
      <p:sp>
        <p:nvSpPr>
          <p:cNvPr id="18" name="Callout: Bent Line 17">
            <a:extLst>
              <a:ext uri="{FF2B5EF4-FFF2-40B4-BE49-F238E27FC236}">
                <a16:creationId xmlns:a16="http://schemas.microsoft.com/office/drawing/2014/main" id="{DE11A71D-F3C5-4E35-A6D7-99610093E2DF}"/>
              </a:ext>
            </a:extLst>
          </p:cNvPr>
          <p:cNvSpPr/>
          <p:nvPr/>
        </p:nvSpPr>
        <p:spPr>
          <a:xfrm flipH="1">
            <a:off x="161363" y="4814047"/>
            <a:ext cx="1873624" cy="1146220"/>
          </a:xfrm>
          <a:prstGeom prst="borderCallout2">
            <a:avLst>
              <a:gd name="adj1" fmla="val 18750"/>
              <a:gd name="adj2" fmla="val -3070"/>
              <a:gd name="adj3" fmla="val 18750"/>
              <a:gd name="adj4" fmla="val -16667"/>
              <a:gd name="adj5" fmla="val 53060"/>
              <a:gd name="adj6" fmla="val -222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Când copiii salvează date care trebuie protejate</a:t>
            </a:r>
          </a:p>
        </p:txBody>
      </p:sp>
    </p:spTree>
    <p:extLst>
      <p:ext uri="{BB962C8B-B14F-4D97-AF65-F5344CB8AC3E}">
        <p14:creationId xmlns:p14="http://schemas.microsoft.com/office/powerpoint/2010/main" val="4163073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897B60C-0D9A-499D-9C4E-46A34FD19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10" y="1294521"/>
            <a:ext cx="5127720" cy="3375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unlock Windows 10 with a PIN code instead of a password -  TechRepublic">
            <a:extLst>
              <a:ext uri="{FF2B5EF4-FFF2-40B4-BE49-F238E27FC236}">
                <a16:creationId xmlns:a16="http://schemas.microsoft.com/office/drawing/2014/main" id="{FE3F8199-4BD6-4204-8AF8-FAA285143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1" r="29710"/>
          <a:stretch/>
        </p:blipFill>
        <p:spPr bwMode="auto">
          <a:xfrm>
            <a:off x="4727290" y="1832404"/>
            <a:ext cx="2670863" cy="3465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98824A-C9C7-4EE1-B8C7-6CD2CE669AA3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5" name="Picture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6594FF5C-6D9C-4999-B3B6-4716B894D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C9125B-94CF-44BD-8315-5E79A5146057}"/>
              </a:ext>
            </a:extLst>
          </p:cNvPr>
          <p:cNvSpPr txBox="1"/>
          <p:nvPr/>
        </p:nvSpPr>
        <p:spPr>
          <a:xfrm>
            <a:off x="171623" y="155728"/>
            <a:ext cx="72265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ând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deschizi calculatorul:</a:t>
            </a:r>
          </a:p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Trebuie să introduci o parolă sau un cod pin?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03D3645-1031-448E-A259-9861C2DCD0C7}"/>
              </a:ext>
            </a:extLst>
          </p:cNvPr>
          <p:cNvSpPr/>
          <p:nvPr/>
        </p:nvSpPr>
        <p:spPr>
          <a:xfrm>
            <a:off x="7853082" y="654425"/>
            <a:ext cx="3720353" cy="1936376"/>
          </a:xfrm>
          <a:prstGeom prst="wedgeRoundRectCallout">
            <a:avLst>
              <a:gd name="adj1" fmla="val -53363"/>
              <a:gd name="adj2" fmla="val 90163"/>
              <a:gd name="adj3" fmla="val 16667"/>
            </a:avLst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accent6">
                    <a:lumMod val="7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Răspuns DA</a:t>
            </a:r>
          </a:p>
          <a:p>
            <a:pPr algn="ctr"/>
            <a:r>
              <a:rPr lang="ro-RO" sz="2400" dirty="0">
                <a:solidFill>
                  <a:schemeClr val="accent6">
                    <a:lumMod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Există un nivel minim de siguranța. Urmează să fie create parole pentru toți utilizatori</a:t>
            </a:r>
            <a:endParaRPr lang="ro-RO" sz="200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25BEABF1-A5A9-4117-A604-6BC75B9B007C}"/>
              </a:ext>
            </a:extLst>
          </p:cNvPr>
          <p:cNvSpPr/>
          <p:nvPr/>
        </p:nvSpPr>
        <p:spPr>
          <a:xfrm>
            <a:off x="7853082" y="3813533"/>
            <a:ext cx="3720353" cy="1936376"/>
          </a:xfrm>
          <a:prstGeom prst="wedgeRoundRectCallout">
            <a:avLst>
              <a:gd name="adj1" fmla="val -53122"/>
              <a:gd name="adj2" fmla="val -71874"/>
              <a:gd name="adj3" fmla="val 16667"/>
            </a:avLst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rgbClr val="C0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Răspuns NU</a:t>
            </a:r>
          </a:p>
          <a:p>
            <a:pPr algn="ctr"/>
            <a:r>
              <a:rPr lang="ro-RO" sz="2400" dirty="0">
                <a:solidFill>
                  <a:srgbClr val="C0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Trebuie creată de urgență o parolă pentru contul de administrator!</a:t>
            </a:r>
            <a:endParaRPr lang="ro-RO" sz="2000" dirty="0">
              <a:solidFill>
                <a:srgbClr val="C0000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663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120B37-A9BD-4953-B0EE-305E30C44037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16267948-6ADC-4952-8420-25519494F2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E765AA-5815-4F17-854E-2D9F66BA3F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144" r="14108"/>
          <a:stretch/>
        </p:blipFill>
        <p:spPr>
          <a:xfrm>
            <a:off x="376517" y="988490"/>
            <a:ext cx="3711388" cy="3884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364EF49B-855D-479F-A04D-6FFBB70C0B64}"/>
              </a:ext>
            </a:extLst>
          </p:cNvPr>
          <p:cNvSpPr/>
          <p:nvPr/>
        </p:nvSpPr>
        <p:spPr>
          <a:xfrm rot="1832705">
            <a:off x="756717" y="4808257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6C95F5-778C-49EB-921F-3CB01F174E8D}"/>
              </a:ext>
            </a:extLst>
          </p:cNvPr>
          <p:cNvSpPr/>
          <p:nvPr/>
        </p:nvSpPr>
        <p:spPr>
          <a:xfrm>
            <a:off x="233083" y="4610792"/>
            <a:ext cx="510988" cy="3647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B7C6DB-376A-406E-9948-BEF39A4C8FD3}"/>
              </a:ext>
            </a:extLst>
          </p:cNvPr>
          <p:cNvSpPr/>
          <p:nvPr/>
        </p:nvSpPr>
        <p:spPr>
          <a:xfrm>
            <a:off x="224118" y="4066843"/>
            <a:ext cx="878541" cy="3647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80F5BF5A-4A8B-4B97-AE79-7F9F1687508F}"/>
              </a:ext>
            </a:extLst>
          </p:cNvPr>
          <p:cNvSpPr/>
          <p:nvPr/>
        </p:nvSpPr>
        <p:spPr>
          <a:xfrm rot="20371812">
            <a:off x="1177176" y="3774313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B9033FF5-2D45-4E4C-ADED-43EDC15AA2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460337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D4AD01-1111-4125-80AD-0D968330E1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394"/>
          <a:stretch/>
        </p:blipFill>
        <p:spPr>
          <a:xfrm>
            <a:off x="2439941" y="1457563"/>
            <a:ext cx="5151623" cy="430081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7F765B6-F597-44C9-BEF1-D9828014A0D7}"/>
              </a:ext>
            </a:extLst>
          </p:cNvPr>
          <p:cNvSpPr/>
          <p:nvPr/>
        </p:nvSpPr>
        <p:spPr>
          <a:xfrm>
            <a:off x="2921723" y="4007882"/>
            <a:ext cx="1568824" cy="6947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D61114-5241-46F4-858F-E9A00A78E19B}"/>
              </a:ext>
            </a:extLst>
          </p:cNvPr>
          <p:cNvSpPr/>
          <p:nvPr/>
        </p:nvSpPr>
        <p:spPr>
          <a:xfrm>
            <a:off x="3629780" y="1652053"/>
            <a:ext cx="1119634" cy="3765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Caritas</a:t>
            </a:r>
            <a:endParaRPr lang="ro-RO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BBEA54-54A2-4C9E-BE0D-86037833E9AB}"/>
              </a:ext>
            </a:extLst>
          </p:cNvPr>
          <p:cNvSpPr/>
          <p:nvPr/>
        </p:nvSpPr>
        <p:spPr>
          <a:xfrm>
            <a:off x="744071" y="4437529"/>
            <a:ext cx="717176" cy="1613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200" dirty="0">
                <a:solidFill>
                  <a:schemeClr val="tx1"/>
                </a:solidFill>
              </a:rPr>
              <a:t>Caritas</a:t>
            </a:r>
            <a:endParaRPr lang="ro-RO" dirty="0">
              <a:solidFill>
                <a:schemeClr val="tx1"/>
              </a:solidFill>
            </a:endParaRPr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45B56B3D-5656-437C-B654-CBAB4DEAC168}"/>
              </a:ext>
            </a:extLst>
          </p:cNvPr>
          <p:cNvSpPr/>
          <p:nvPr/>
        </p:nvSpPr>
        <p:spPr>
          <a:xfrm rot="20371812">
            <a:off x="4496184" y="3923350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</a:t>
            </a:r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62DE91E-87FB-46CF-AA6B-94FC79754F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519"/>
          <a:stretch/>
        </p:blipFill>
        <p:spPr>
          <a:xfrm>
            <a:off x="6382870" y="997627"/>
            <a:ext cx="5585012" cy="5263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76ECFAD3-FA06-4E0C-892C-6F9CF100BDD9}"/>
              </a:ext>
            </a:extLst>
          </p:cNvPr>
          <p:cNvSpPr/>
          <p:nvPr/>
        </p:nvSpPr>
        <p:spPr>
          <a:xfrm>
            <a:off x="6381065" y="2922972"/>
            <a:ext cx="1568824" cy="4415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DAC025A-F910-4A7D-A1BB-403AF932AF3A}"/>
              </a:ext>
            </a:extLst>
          </p:cNvPr>
          <p:cNvSpPr/>
          <p:nvPr/>
        </p:nvSpPr>
        <p:spPr>
          <a:xfrm>
            <a:off x="8390964" y="4146265"/>
            <a:ext cx="3726514" cy="14566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5011A042-2CE2-4063-801D-3A896F20AE5C}"/>
              </a:ext>
            </a:extLst>
          </p:cNvPr>
          <p:cNvSpPr/>
          <p:nvPr/>
        </p:nvSpPr>
        <p:spPr>
          <a:xfrm rot="20371812">
            <a:off x="7967603" y="2729182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4</a:t>
            </a:r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05CE496C-0116-482C-817E-7B03079A78F3}"/>
              </a:ext>
            </a:extLst>
          </p:cNvPr>
          <p:cNvSpPr/>
          <p:nvPr/>
        </p:nvSpPr>
        <p:spPr>
          <a:xfrm rot="19556963">
            <a:off x="11309267" y="3761222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D1886C-4D04-4E7E-A20B-06A45D127633}"/>
              </a:ext>
            </a:extLst>
          </p:cNvPr>
          <p:cNvSpPr txBox="1"/>
          <p:nvPr/>
        </p:nvSpPr>
        <p:spPr>
          <a:xfrm>
            <a:off x="233083" y="205668"/>
            <a:ext cx="6066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Setarea parolei pentru administrator</a:t>
            </a:r>
          </a:p>
        </p:txBody>
      </p:sp>
    </p:spTree>
    <p:extLst>
      <p:ext uri="{BB962C8B-B14F-4D97-AF65-F5344CB8AC3E}">
        <p14:creationId xmlns:p14="http://schemas.microsoft.com/office/powerpoint/2010/main" val="2553526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9E10028-0CF4-4295-A799-22286A5BA91B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4" name="Picture 3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0FED9600-8E87-451F-9C5B-51E63FC707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9852C5-1B90-4A4D-AFAA-8D8E16901591}"/>
              </a:ext>
            </a:extLst>
          </p:cNvPr>
          <p:cNvSpPr txBox="1"/>
          <p:nvPr/>
        </p:nvSpPr>
        <p:spPr>
          <a:xfrm>
            <a:off x="322240" y="242047"/>
            <a:ext cx="5773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Câteva considerații despre parole...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73DA547-8469-41B9-B87F-5F5F38973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18" y="2725748"/>
            <a:ext cx="4830576" cy="360977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745E964-4837-49BA-AE36-BDF8905C09C5}"/>
              </a:ext>
            </a:extLst>
          </p:cNvPr>
          <p:cNvSpPr/>
          <p:nvPr/>
        </p:nvSpPr>
        <p:spPr>
          <a:xfrm>
            <a:off x="4602701" y="1416422"/>
            <a:ext cx="6698036" cy="588467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Individual: 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fiecare persoană are propria parolă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8B73A95-F86F-4D23-9F4A-94279CA4D79D}"/>
              </a:ext>
            </a:extLst>
          </p:cNvPr>
          <p:cNvSpPr/>
          <p:nvPr/>
        </p:nvSpPr>
        <p:spPr>
          <a:xfrm>
            <a:off x="4602701" y="2205316"/>
            <a:ext cx="6698036" cy="588467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Secret: 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parola nu este comunicată la alte persoane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E4168A8-613D-48AE-A054-E3DD689CDCBC}"/>
              </a:ext>
            </a:extLst>
          </p:cNvPr>
          <p:cNvSpPr/>
          <p:nvPr/>
        </p:nvSpPr>
        <p:spPr>
          <a:xfrm>
            <a:off x="4602701" y="2994210"/>
            <a:ext cx="6698036" cy="588467"/>
          </a:xfrm>
          <a:prstGeom prst="round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Sigur: 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parola nu poate fi ghicită de alte persoane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FB8FE6-3EFB-4C53-8E68-40A40ED5DC6B}"/>
              </a:ext>
            </a:extLst>
          </p:cNvPr>
          <p:cNvSpPr/>
          <p:nvPr/>
        </p:nvSpPr>
        <p:spPr>
          <a:xfrm>
            <a:off x="8059271" y="3948952"/>
            <a:ext cx="3334871" cy="2106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Parole slabe: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1234, 0000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Data nașteri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 nume (propriu, copii,...)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Alte cuvinte ușor asociate cu tine</a:t>
            </a:r>
          </a:p>
          <a:p>
            <a:endParaRPr lang="ro-RO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00F2C3-4DC8-42E8-9463-7579F229946A}"/>
              </a:ext>
            </a:extLst>
          </p:cNvPr>
          <p:cNvSpPr/>
          <p:nvPr/>
        </p:nvSpPr>
        <p:spPr>
          <a:xfrm>
            <a:off x="4445093" y="3948952"/>
            <a:ext cx="3334871" cy="2106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Parole sigure: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 combinație între litere, cifre și semne</a:t>
            </a:r>
          </a:p>
          <a:p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Exemple:</a:t>
            </a: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Foarte sigur: dX4?gT*56am</a:t>
            </a:r>
          </a:p>
          <a:p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Destul de sigur: 5+Honolulu</a:t>
            </a:r>
          </a:p>
          <a:p>
            <a:endParaRPr lang="ro-RO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5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89712F-7B07-42D1-B3E5-185C468570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271" y="862983"/>
            <a:ext cx="5378823" cy="5442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B6C561-C760-4AB7-8B9E-632093AFD50C}"/>
              </a:ext>
            </a:extLst>
          </p:cNvPr>
          <p:cNvSpPr txBox="1"/>
          <p:nvPr/>
        </p:nvSpPr>
        <p:spPr>
          <a:xfrm>
            <a:off x="161365" y="161364"/>
            <a:ext cx="6655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utilizatorilor standard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761B3F-6903-4E43-BAAF-AA6A27C8EEA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5" name="Picture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E57E7C5F-DE1D-4BDA-AB76-792FA22981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0B6CCCEB-6866-4475-8D38-62244EDBD026}"/>
              </a:ext>
            </a:extLst>
          </p:cNvPr>
          <p:cNvSpPr/>
          <p:nvPr/>
        </p:nvSpPr>
        <p:spPr>
          <a:xfrm rot="20371812">
            <a:off x="899270" y="5756473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004DC8-4CAE-4653-9590-67D7FCA9BF15}"/>
              </a:ext>
            </a:extLst>
          </p:cNvPr>
          <p:cNvSpPr/>
          <p:nvPr/>
        </p:nvSpPr>
        <p:spPr>
          <a:xfrm>
            <a:off x="313765" y="5995017"/>
            <a:ext cx="510988" cy="3647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43F2253-5B67-44F4-A91D-43F35A0DF1AF}"/>
              </a:ext>
            </a:extLst>
          </p:cNvPr>
          <p:cNvSpPr/>
          <p:nvPr/>
        </p:nvSpPr>
        <p:spPr>
          <a:xfrm>
            <a:off x="376517" y="5363038"/>
            <a:ext cx="878541" cy="3647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D14CF00D-9978-4B51-A303-56067C1473ED}"/>
              </a:ext>
            </a:extLst>
          </p:cNvPr>
          <p:cNvSpPr/>
          <p:nvPr/>
        </p:nvSpPr>
        <p:spPr>
          <a:xfrm rot="20371812">
            <a:off x="1281388" y="5092497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8D146D85-93E6-4D5D-A34C-D3B517F713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E0A4F3-0EC9-4C69-B617-20E3E0D15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88490"/>
            <a:ext cx="5749175" cy="4300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624193B-5FA0-4288-9227-C0A34B7D30F0}"/>
              </a:ext>
            </a:extLst>
          </p:cNvPr>
          <p:cNvSpPr/>
          <p:nvPr/>
        </p:nvSpPr>
        <p:spPr>
          <a:xfrm>
            <a:off x="6598023" y="3518650"/>
            <a:ext cx="1568824" cy="6947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1" name="Arrow: Bent 20">
            <a:extLst>
              <a:ext uri="{FF2B5EF4-FFF2-40B4-BE49-F238E27FC236}">
                <a16:creationId xmlns:a16="http://schemas.microsoft.com/office/drawing/2014/main" id="{4FD19D12-E551-4BD1-A05B-3A850DB92BE0}"/>
              </a:ext>
            </a:extLst>
          </p:cNvPr>
          <p:cNvSpPr/>
          <p:nvPr/>
        </p:nvSpPr>
        <p:spPr>
          <a:xfrm rot="16200000" flipV="1">
            <a:off x="6609947" y="4760402"/>
            <a:ext cx="864618" cy="2069889"/>
          </a:xfrm>
          <a:prstGeom prst="bentArrow">
            <a:avLst>
              <a:gd name="adj1" fmla="val 18779"/>
              <a:gd name="adj2" fmla="val 25000"/>
              <a:gd name="adj3" fmla="val 25000"/>
              <a:gd name="adj4" fmla="val 87500"/>
            </a:avLst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A54333-ED67-4EAC-80B1-F0FF1C595D80}"/>
              </a:ext>
            </a:extLst>
          </p:cNvPr>
          <p:cNvSpPr/>
          <p:nvPr/>
        </p:nvSpPr>
        <p:spPr>
          <a:xfrm>
            <a:off x="7324165" y="1033486"/>
            <a:ext cx="1119634" cy="3765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Caritas</a:t>
            </a:r>
            <a:endParaRPr lang="ro-RO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9BA665-2109-425E-A797-3DE734BB2013}"/>
              </a:ext>
            </a:extLst>
          </p:cNvPr>
          <p:cNvSpPr/>
          <p:nvPr/>
        </p:nvSpPr>
        <p:spPr>
          <a:xfrm>
            <a:off x="744071" y="4437529"/>
            <a:ext cx="717176" cy="1613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200" dirty="0">
                <a:solidFill>
                  <a:schemeClr val="tx1"/>
                </a:solidFill>
              </a:rPr>
              <a:t>Caritas</a:t>
            </a:r>
            <a:endParaRPr lang="ro-RO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C97FF5-6F55-4C64-A0CA-89FBE20E6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6680"/>
            <a:ext cx="3953435" cy="73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Arrow: Left 25">
            <a:extLst>
              <a:ext uri="{FF2B5EF4-FFF2-40B4-BE49-F238E27FC236}">
                <a16:creationId xmlns:a16="http://schemas.microsoft.com/office/drawing/2014/main" id="{66B21E27-46E7-4787-8C01-06AC62F8517D}"/>
              </a:ext>
            </a:extLst>
          </p:cNvPr>
          <p:cNvSpPr/>
          <p:nvPr/>
        </p:nvSpPr>
        <p:spPr>
          <a:xfrm rot="20371812">
            <a:off x="8198222" y="3376039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</a:t>
            </a:r>
            <a:endParaRPr lang="ro-RO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858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6638C1-961D-45E5-A837-0A213EDB2CCB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5" name="Picture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5E7BFAF5-06DD-4087-84BA-61C206E046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7080E6-8AC2-470C-AF00-C9D992885B18}"/>
              </a:ext>
            </a:extLst>
          </p:cNvPr>
          <p:cNvSpPr txBox="1"/>
          <p:nvPr/>
        </p:nvSpPr>
        <p:spPr>
          <a:xfrm>
            <a:off x="161365" y="161364"/>
            <a:ext cx="6655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utilizatorilor standard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7C3CB01-DB3E-43EF-B385-F222A03B5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6680"/>
            <a:ext cx="3953435" cy="73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81C2AD7-E0F3-48F5-928B-82A228CE6883}"/>
              </a:ext>
            </a:extLst>
          </p:cNvPr>
          <p:cNvGrpSpPr/>
          <p:nvPr/>
        </p:nvGrpSpPr>
        <p:grpSpPr>
          <a:xfrm>
            <a:off x="331692" y="1160348"/>
            <a:ext cx="5172637" cy="4898376"/>
            <a:chOff x="331692" y="1160348"/>
            <a:chExt cx="5172637" cy="48983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66E64B8-0BCE-4908-AB52-6AD26AEEB8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799" y="1160348"/>
              <a:ext cx="5171530" cy="48983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647831D-D639-4370-8A96-284331DA2825}"/>
                </a:ext>
              </a:extLst>
            </p:cNvPr>
            <p:cNvSpPr/>
            <p:nvPr/>
          </p:nvSpPr>
          <p:spPr>
            <a:xfrm>
              <a:off x="331692" y="3439206"/>
              <a:ext cx="1685365" cy="34065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7" name="Arrow: Left 6">
              <a:extLst>
                <a:ext uri="{FF2B5EF4-FFF2-40B4-BE49-F238E27FC236}">
                  <a16:creationId xmlns:a16="http://schemas.microsoft.com/office/drawing/2014/main" id="{23E5B774-7130-4A40-BB5F-3171223BE52E}"/>
                </a:ext>
              </a:extLst>
            </p:cNvPr>
            <p:cNvSpPr/>
            <p:nvPr/>
          </p:nvSpPr>
          <p:spPr>
            <a:xfrm rot="19047883">
              <a:off x="1822632" y="2961558"/>
              <a:ext cx="636495" cy="541084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4</a:t>
              </a:r>
              <a:endPara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4D64D5-6034-4C3F-97D4-8D45C9B3B182}"/>
                </a:ext>
              </a:extLst>
            </p:cNvPr>
            <p:cNvSpPr/>
            <p:nvPr/>
          </p:nvSpPr>
          <p:spPr>
            <a:xfrm>
              <a:off x="2203632" y="4126143"/>
              <a:ext cx="2466980" cy="46044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E3381DB5-4D07-4B60-AE8C-16A28C0A81F8}"/>
                </a:ext>
              </a:extLst>
            </p:cNvPr>
            <p:cNvSpPr/>
            <p:nvPr/>
          </p:nvSpPr>
          <p:spPr>
            <a:xfrm rot="19047883">
              <a:off x="4590642" y="3790561"/>
              <a:ext cx="636495" cy="541084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5</a:t>
              </a:r>
              <a:endPara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F3B5785-6A71-4ED7-A55C-126E6D3956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1552" y="2068697"/>
            <a:ext cx="4132659" cy="3984812"/>
          </a:xfrm>
          <a:prstGeom prst="rect">
            <a:avLst/>
          </a:prstGeom>
        </p:spPr>
      </p:pic>
      <p:sp>
        <p:nvSpPr>
          <p:cNvPr id="16" name="Callout: Bent Line 15">
            <a:extLst>
              <a:ext uri="{FF2B5EF4-FFF2-40B4-BE49-F238E27FC236}">
                <a16:creationId xmlns:a16="http://schemas.microsoft.com/office/drawing/2014/main" id="{E70406A2-E1FF-47B6-A47E-512D7E16A281}"/>
              </a:ext>
            </a:extLst>
          </p:cNvPr>
          <p:cNvSpPr/>
          <p:nvPr/>
        </p:nvSpPr>
        <p:spPr>
          <a:xfrm>
            <a:off x="8077200" y="932330"/>
            <a:ext cx="3135745" cy="88750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0172"/>
              <a:gd name="adj6" fmla="val -28215"/>
            </a:avLst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Preferabil 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să </a:t>
            </a:r>
            <a:r>
              <a:rPr lang="de-AT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cre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ăm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conturile locale (fără legătură la un cont personal Windows)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2F204BA-EB79-4E50-81AF-BCA072C3D48E}"/>
              </a:ext>
            </a:extLst>
          </p:cNvPr>
          <p:cNvSpPr/>
          <p:nvPr/>
        </p:nvSpPr>
        <p:spPr>
          <a:xfrm>
            <a:off x="7593106" y="4613478"/>
            <a:ext cx="2456329" cy="4157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FEF25D7A-43A9-4925-ACAF-ADED4FF60C9D}"/>
              </a:ext>
            </a:extLst>
          </p:cNvPr>
          <p:cNvSpPr/>
          <p:nvPr/>
        </p:nvSpPr>
        <p:spPr>
          <a:xfrm rot="20371812">
            <a:off x="10069977" y="4393904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07903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B04EEAC-2071-4A91-8821-29B4D9517D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4971" y="1194741"/>
            <a:ext cx="4660230" cy="45015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4FDD93-E25F-43C6-A147-6118912D2C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633" y="1145611"/>
            <a:ext cx="4702089" cy="4566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1AD7C9-3C48-466D-A6D9-F53C17A7E8A9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5" name="Picture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2CF65AF9-DEE0-4605-B75D-AF966B48D8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3FE327-DD72-48C7-8E5D-6C2F13CDA6B7}"/>
              </a:ext>
            </a:extLst>
          </p:cNvPr>
          <p:cNvSpPr txBox="1"/>
          <p:nvPr/>
        </p:nvSpPr>
        <p:spPr>
          <a:xfrm>
            <a:off x="161365" y="161364"/>
            <a:ext cx="6655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utilizatorilor standard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C9148CA-19DE-4538-B39C-918C486DF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6680"/>
            <a:ext cx="3953435" cy="73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AC235F2-8CD2-46A4-A24B-B58082943EA2}"/>
              </a:ext>
            </a:extLst>
          </p:cNvPr>
          <p:cNvSpPr/>
          <p:nvPr/>
        </p:nvSpPr>
        <p:spPr>
          <a:xfrm>
            <a:off x="1344706" y="3788725"/>
            <a:ext cx="2456329" cy="4157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14D73BC4-3673-4978-8174-992207CCCF44}"/>
              </a:ext>
            </a:extLst>
          </p:cNvPr>
          <p:cNvSpPr/>
          <p:nvPr/>
        </p:nvSpPr>
        <p:spPr>
          <a:xfrm rot="20371812">
            <a:off x="3821366" y="3569151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7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98E140C6-3477-4617-9BA9-2A3F77105953}"/>
              </a:ext>
            </a:extLst>
          </p:cNvPr>
          <p:cNvSpPr/>
          <p:nvPr/>
        </p:nvSpPr>
        <p:spPr>
          <a:xfrm rot="20371812">
            <a:off x="9438400" y="2406088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8</a:t>
            </a:r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997EF328-9954-41DF-A96E-0D6602191BF7}"/>
              </a:ext>
            </a:extLst>
          </p:cNvPr>
          <p:cNvSpPr/>
          <p:nvPr/>
        </p:nvSpPr>
        <p:spPr>
          <a:xfrm rot="20371812">
            <a:off x="9438400" y="3238898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9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8EC4A1-DE94-418E-A9A2-BB251E79722E}"/>
              </a:ext>
            </a:extLst>
          </p:cNvPr>
          <p:cNvSpPr/>
          <p:nvPr/>
        </p:nvSpPr>
        <p:spPr>
          <a:xfrm>
            <a:off x="6329082" y="2635625"/>
            <a:ext cx="3034800" cy="5109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80ABBB6-A503-4ADE-9B8D-827C5E01425F}"/>
              </a:ext>
            </a:extLst>
          </p:cNvPr>
          <p:cNvSpPr/>
          <p:nvPr/>
        </p:nvSpPr>
        <p:spPr>
          <a:xfrm>
            <a:off x="6329082" y="3236626"/>
            <a:ext cx="3034800" cy="8333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02E39D9-05EB-4A3F-8C73-B404019596CA}"/>
              </a:ext>
            </a:extLst>
          </p:cNvPr>
          <p:cNvSpPr/>
          <p:nvPr/>
        </p:nvSpPr>
        <p:spPr>
          <a:xfrm>
            <a:off x="6329082" y="4101903"/>
            <a:ext cx="3034800" cy="8333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F651122A-9C49-4827-82F0-6C85AD15DEA1}"/>
              </a:ext>
            </a:extLst>
          </p:cNvPr>
          <p:cNvSpPr/>
          <p:nvPr/>
        </p:nvSpPr>
        <p:spPr>
          <a:xfrm rot="20371812">
            <a:off x="9450411" y="4190831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1414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332F6B-8AEB-442D-B8BE-0A7D5B16CC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699" y="1165437"/>
            <a:ext cx="5158914" cy="478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A0B42B9-C7A1-48F6-9FD3-CAA69723D88D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430BFA0-19D3-46D9-9868-EE78A4741535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4" name="Picture 3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A2792630-2BE3-4C43-9E45-F524706EF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A062FDB-3178-4F19-9D09-04FA165DC0F2}"/>
              </a:ext>
            </a:extLst>
          </p:cNvPr>
          <p:cNvSpPr txBox="1"/>
          <p:nvPr/>
        </p:nvSpPr>
        <p:spPr>
          <a:xfrm>
            <a:off x="161365" y="161364"/>
            <a:ext cx="5232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Modificare tip utilizator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2D11F5C-EE14-4C59-A89B-815BD287B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6680"/>
            <a:ext cx="3953435" cy="73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82DE26-7837-40DE-90F5-6C7DF4C035F9}"/>
              </a:ext>
            </a:extLst>
          </p:cNvPr>
          <p:cNvSpPr/>
          <p:nvPr/>
        </p:nvSpPr>
        <p:spPr>
          <a:xfrm>
            <a:off x="2303929" y="4383741"/>
            <a:ext cx="3065930" cy="4751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A4977A-E299-406D-BEB3-9E624D3830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8466" y="1165437"/>
            <a:ext cx="5397212" cy="4784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A5945883-910E-466F-9116-D67475A72157}"/>
              </a:ext>
            </a:extLst>
          </p:cNvPr>
          <p:cNvSpPr/>
          <p:nvPr/>
        </p:nvSpPr>
        <p:spPr>
          <a:xfrm rot="18755892">
            <a:off x="5242907" y="3877059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815A4DA-D2E5-47BD-999C-7CCFDC9C64F0}"/>
              </a:ext>
            </a:extLst>
          </p:cNvPr>
          <p:cNvSpPr/>
          <p:nvPr/>
        </p:nvSpPr>
        <p:spPr>
          <a:xfrm>
            <a:off x="8077199" y="4455459"/>
            <a:ext cx="2277035" cy="8004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E22D5CF9-6EE6-4675-8D9F-E15B3B676C48}"/>
              </a:ext>
            </a:extLst>
          </p:cNvPr>
          <p:cNvSpPr/>
          <p:nvPr/>
        </p:nvSpPr>
        <p:spPr>
          <a:xfrm rot="18755892">
            <a:off x="10129988" y="4386723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7420A75F-3CA1-4436-B1C3-8E8FA14C2F0E}"/>
              </a:ext>
            </a:extLst>
          </p:cNvPr>
          <p:cNvSpPr/>
          <p:nvPr/>
        </p:nvSpPr>
        <p:spPr>
          <a:xfrm rot="18755892">
            <a:off x="8982506" y="3023037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75240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79D74B-877F-D25E-A554-89249703B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781" y="864790"/>
            <a:ext cx="6818495" cy="54612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B6C561-C760-4AB7-8B9E-632093AFD50C}"/>
              </a:ext>
            </a:extLst>
          </p:cNvPr>
          <p:cNvSpPr txBox="1"/>
          <p:nvPr/>
        </p:nvSpPr>
        <p:spPr>
          <a:xfrm>
            <a:off x="161365" y="161364"/>
            <a:ext cx="6655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utilizatorilor standard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761B3F-6903-4E43-BAAF-AA6A27C8EEA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5" name="Picture 4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E57E7C5F-DE1D-4BDA-AB76-792FA22981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6E63C11-DDB5-4E6F-AFEF-C56DA5D52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1401" y="161364"/>
            <a:ext cx="3274186" cy="60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359E2A5-EFF4-4E6B-A968-77E4B80DD330}"/>
              </a:ext>
            </a:extLst>
          </p:cNvPr>
          <p:cNvGrpSpPr/>
          <p:nvPr/>
        </p:nvGrpSpPr>
        <p:grpSpPr>
          <a:xfrm>
            <a:off x="488724" y="1275129"/>
            <a:ext cx="3993629" cy="4718705"/>
            <a:chOff x="3695214" y="1148121"/>
            <a:chExt cx="3993629" cy="4718705"/>
          </a:xfrm>
        </p:grpSpPr>
        <p:sp>
          <p:nvSpPr>
            <p:cNvPr id="14" name="AutoShape 2">
              <a:extLst>
                <a:ext uri="{FF2B5EF4-FFF2-40B4-BE49-F238E27FC236}">
                  <a16:creationId xmlns:a16="http://schemas.microsoft.com/office/drawing/2014/main" id="{8D146D85-93E6-4D5D-A34C-D3B517F7132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o-RO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FF28DD5-F1F2-4921-A4F7-4FE4950D4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95214" y="1148121"/>
              <a:ext cx="3993629" cy="467061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Arrow: Left 16">
              <a:extLst>
                <a:ext uri="{FF2B5EF4-FFF2-40B4-BE49-F238E27FC236}">
                  <a16:creationId xmlns:a16="http://schemas.microsoft.com/office/drawing/2014/main" id="{70CE8275-6F13-461B-BEFB-FF072B54C539}"/>
                </a:ext>
              </a:extLst>
            </p:cNvPr>
            <p:cNvSpPr/>
            <p:nvPr/>
          </p:nvSpPr>
          <p:spPr>
            <a:xfrm rot="19445443">
              <a:off x="4408449" y="5056717"/>
              <a:ext cx="636495" cy="541084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1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2101039-0639-4897-9DB3-1FBDE273A911}"/>
                </a:ext>
              </a:extLst>
            </p:cNvPr>
            <p:cNvSpPr/>
            <p:nvPr/>
          </p:nvSpPr>
          <p:spPr>
            <a:xfrm>
              <a:off x="3907831" y="5502071"/>
              <a:ext cx="510988" cy="36475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96C06D0-1E0A-41CA-914C-744B73146569}"/>
                </a:ext>
              </a:extLst>
            </p:cNvPr>
            <p:cNvSpPr/>
            <p:nvPr/>
          </p:nvSpPr>
          <p:spPr>
            <a:xfrm>
              <a:off x="5512164" y="2654264"/>
              <a:ext cx="878541" cy="36475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20" name="Arrow: Left 19">
              <a:extLst>
                <a:ext uri="{FF2B5EF4-FFF2-40B4-BE49-F238E27FC236}">
                  <a16:creationId xmlns:a16="http://schemas.microsoft.com/office/drawing/2014/main" id="{8A460FD4-ACA7-440B-825F-3920B0A75038}"/>
                </a:ext>
              </a:extLst>
            </p:cNvPr>
            <p:cNvSpPr/>
            <p:nvPr/>
          </p:nvSpPr>
          <p:spPr>
            <a:xfrm rot="20371812">
              <a:off x="6399105" y="2383725"/>
              <a:ext cx="636495" cy="541084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2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782A70A3-7B0A-4A0E-A5DA-DC77122A4E8E}"/>
              </a:ext>
            </a:extLst>
          </p:cNvPr>
          <p:cNvSpPr/>
          <p:nvPr/>
        </p:nvSpPr>
        <p:spPr>
          <a:xfrm>
            <a:off x="4712501" y="3657010"/>
            <a:ext cx="1632717" cy="4661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BA1510F-D91D-4F67-AC4B-650A5AC4D81B}"/>
              </a:ext>
            </a:extLst>
          </p:cNvPr>
          <p:cNvSpPr/>
          <p:nvPr/>
        </p:nvSpPr>
        <p:spPr>
          <a:xfrm>
            <a:off x="7477171" y="4748264"/>
            <a:ext cx="4025617" cy="6004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1C5FE953-17E6-4E9A-B514-A6F949DCEEE1}"/>
              </a:ext>
            </a:extLst>
          </p:cNvPr>
          <p:cNvSpPr/>
          <p:nvPr/>
        </p:nvSpPr>
        <p:spPr>
          <a:xfrm rot="18755892">
            <a:off x="6157112" y="3202166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</a:t>
            </a:r>
          </a:p>
        </p:txBody>
      </p:sp>
      <p:sp>
        <p:nvSpPr>
          <p:cNvPr id="29" name="Arrow: Left 28">
            <a:extLst>
              <a:ext uri="{FF2B5EF4-FFF2-40B4-BE49-F238E27FC236}">
                <a16:creationId xmlns:a16="http://schemas.microsoft.com/office/drawing/2014/main" id="{246BE6BE-7809-427F-9D8D-082CBFCBE562}"/>
              </a:ext>
            </a:extLst>
          </p:cNvPr>
          <p:cNvSpPr/>
          <p:nvPr/>
        </p:nvSpPr>
        <p:spPr>
          <a:xfrm rot="18755892">
            <a:off x="11142750" y="4305267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4</a:t>
            </a:r>
          </a:p>
        </p:txBody>
      </p:sp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E0EAE408-619C-AE66-F82C-415FEC10C0C1}"/>
              </a:ext>
            </a:extLst>
          </p:cNvPr>
          <p:cNvSpPr/>
          <p:nvPr/>
        </p:nvSpPr>
        <p:spPr>
          <a:xfrm rot="5400000">
            <a:off x="8907332" y="1275129"/>
            <a:ext cx="1721223" cy="1141391"/>
          </a:xfrm>
          <a:prstGeom prst="stripedRightArrow">
            <a:avLst/>
          </a:prstGeom>
          <a:solidFill>
            <a:srgbClr val="FF0000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36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6583120-26E1-A68D-F773-6F939AF95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5" y="1020239"/>
            <a:ext cx="7942533" cy="48641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2BD4B6-F76D-45C3-8337-1E74D684412E}"/>
              </a:ext>
            </a:extLst>
          </p:cNvPr>
          <p:cNvSpPr txBox="1"/>
          <p:nvPr/>
        </p:nvSpPr>
        <p:spPr>
          <a:xfrm>
            <a:off x="161365" y="161364"/>
            <a:ext cx="6655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utilizatorilor standard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38F7EA1-A058-4120-88D8-AC2AD6A72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1401" y="161364"/>
            <a:ext cx="3274186" cy="60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D6C9CD85-5253-487B-9205-F44FD24A34AC}"/>
              </a:ext>
            </a:extLst>
          </p:cNvPr>
          <p:cNvSpPr/>
          <p:nvPr/>
        </p:nvSpPr>
        <p:spPr>
          <a:xfrm rot="19509771">
            <a:off x="7659414" y="1992013"/>
            <a:ext cx="636495" cy="541084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E47FD-3D24-48DA-971A-C2882A707665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9" name="Picture 8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9875E6BA-4ACA-4D89-B561-3D07EDFBE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0248F1DD-0503-4744-9A6F-86B71A2A2804}"/>
              </a:ext>
            </a:extLst>
          </p:cNvPr>
          <p:cNvSpPr/>
          <p:nvPr/>
        </p:nvSpPr>
        <p:spPr>
          <a:xfrm>
            <a:off x="6488525" y="4312576"/>
            <a:ext cx="3432073" cy="1117469"/>
          </a:xfrm>
          <a:prstGeom prst="wedgeRoundRectCallout">
            <a:avLst>
              <a:gd name="adj1" fmla="val 69173"/>
              <a:gd name="adj2" fmla="val -36319"/>
              <a:gd name="adj3" fmla="val 16667"/>
            </a:avLst>
          </a:prstGeom>
          <a:solidFill>
            <a:srgbClr val="312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Continuare: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Începând cu pasul 6 din descriere pentru Windows 10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39A4400-6D9D-4F10-B04B-580F69C4C714}"/>
              </a:ext>
            </a:extLst>
          </p:cNvPr>
          <p:cNvSpPr/>
          <p:nvPr/>
        </p:nvSpPr>
        <p:spPr>
          <a:xfrm>
            <a:off x="11038884" y="5506536"/>
            <a:ext cx="168020" cy="823055"/>
          </a:xfrm>
          <a:custGeom>
            <a:avLst/>
            <a:gdLst>
              <a:gd name="connsiteX0" fmla="*/ 128683 w 168020"/>
              <a:gd name="connsiteY0" fmla="*/ 823055 h 823055"/>
              <a:gd name="connsiteX1" fmla="*/ 39338 w 168020"/>
              <a:gd name="connsiteY1" fmla="*/ 823055 h 823055"/>
              <a:gd name="connsiteX2" fmla="*/ 0 w 168020"/>
              <a:gd name="connsiteY2" fmla="*/ 783717 h 823055"/>
              <a:gd name="connsiteX3" fmla="*/ 0 w 168020"/>
              <a:gd name="connsiteY3" fmla="*/ 39338 h 823055"/>
              <a:gd name="connsiteX4" fmla="*/ 39338 w 168020"/>
              <a:gd name="connsiteY4" fmla="*/ 0 h 823055"/>
              <a:gd name="connsiteX5" fmla="*/ 128683 w 168020"/>
              <a:gd name="connsiteY5" fmla="*/ 0 h 823055"/>
              <a:gd name="connsiteX6" fmla="*/ 168021 w 168020"/>
              <a:gd name="connsiteY6" fmla="*/ 39338 h 823055"/>
              <a:gd name="connsiteX7" fmla="*/ 168021 w 168020"/>
              <a:gd name="connsiteY7" fmla="*/ 783717 h 823055"/>
              <a:gd name="connsiteX8" fmla="*/ 128683 w 168020"/>
              <a:gd name="connsiteY8" fmla="*/ 823055 h 82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020" h="823055">
                <a:moveTo>
                  <a:pt x="128683" y="823055"/>
                </a:moveTo>
                <a:lnTo>
                  <a:pt x="39338" y="823055"/>
                </a:lnTo>
                <a:cubicBezTo>
                  <a:pt x="17621" y="823055"/>
                  <a:pt x="0" y="805434"/>
                  <a:pt x="0" y="783717"/>
                </a:cubicBezTo>
                <a:lnTo>
                  <a:pt x="0" y="39338"/>
                </a:lnTo>
                <a:cubicBezTo>
                  <a:pt x="0" y="17621"/>
                  <a:pt x="17621" y="0"/>
                  <a:pt x="39338" y="0"/>
                </a:cubicBezTo>
                <a:lnTo>
                  <a:pt x="128683" y="0"/>
                </a:lnTo>
                <a:cubicBezTo>
                  <a:pt x="150400" y="0"/>
                  <a:pt x="168021" y="17621"/>
                  <a:pt x="168021" y="39338"/>
                </a:cubicBezTo>
                <a:lnTo>
                  <a:pt x="168021" y="783717"/>
                </a:lnTo>
                <a:cubicBezTo>
                  <a:pt x="167926" y="805434"/>
                  <a:pt x="150400" y="823055"/>
                  <a:pt x="128683" y="823055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7DAC684-B579-4BE6-8F3E-9D8AF0C1C6AE}"/>
              </a:ext>
            </a:extLst>
          </p:cNvPr>
          <p:cNvSpPr/>
          <p:nvPr/>
        </p:nvSpPr>
        <p:spPr>
          <a:xfrm>
            <a:off x="10703705" y="5266321"/>
            <a:ext cx="606130" cy="1023330"/>
          </a:xfrm>
          <a:custGeom>
            <a:avLst/>
            <a:gdLst>
              <a:gd name="connsiteX0" fmla="*/ 592450 w 606130"/>
              <a:gd name="connsiteY0" fmla="*/ 63527 h 1023330"/>
              <a:gd name="connsiteX1" fmla="*/ 522632 w 606130"/>
              <a:gd name="connsiteY1" fmla="*/ 7900 h 1023330"/>
              <a:gd name="connsiteX2" fmla="*/ 471577 w 606130"/>
              <a:gd name="connsiteY2" fmla="*/ 13711 h 1023330"/>
              <a:gd name="connsiteX3" fmla="*/ 471577 w 606130"/>
              <a:gd name="connsiteY3" fmla="*/ 13711 h 1023330"/>
              <a:gd name="connsiteX4" fmla="*/ 7900 w 606130"/>
              <a:gd name="connsiteY4" fmla="*/ 595974 h 1023330"/>
              <a:gd name="connsiteX5" fmla="*/ 13711 w 606130"/>
              <a:gd name="connsiteY5" fmla="*/ 647028 h 1023330"/>
              <a:gd name="connsiteX6" fmla="*/ 13711 w 606130"/>
              <a:gd name="connsiteY6" fmla="*/ 647028 h 1023330"/>
              <a:gd name="connsiteX7" fmla="*/ 15616 w 606130"/>
              <a:gd name="connsiteY7" fmla="*/ 648552 h 1023330"/>
              <a:gd name="connsiteX8" fmla="*/ 241168 w 606130"/>
              <a:gd name="connsiteY8" fmla="*/ 1006406 h 1023330"/>
              <a:gd name="connsiteX9" fmla="*/ 291269 w 606130"/>
              <a:gd name="connsiteY9" fmla="*/ 1017741 h 1023330"/>
              <a:gd name="connsiteX10" fmla="*/ 291269 w 606130"/>
              <a:gd name="connsiteY10" fmla="*/ 1017741 h 1023330"/>
              <a:gd name="connsiteX11" fmla="*/ 366802 w 606130"/>
              <a:gd name="connsiteY11" fmla="*/ 970116 h 1023330"/>
              <a:gd name="connsiteX12" fmla="*/ 378137 w 606130"/>
              <a:gd name="connsiteY12" fmla="*/ 920014 h 1023330"/>
              <a:gd name="connsiteX13" fmla="*/ 192019 w 606130"/>
              <a:gd name="connsiteY13" fmla="*/ 624739 h 1023330"/>
              <a:gd name="connsiteX14" fmla="*/ 598260 w 606130"/>
              <a:gd name="connsiteY14" fmla="*/ 114580 h 1023330"/>
              <a:gd name="connsiteX15" fmla="*/ 592450 w 606130"/>
              <a:gd name="connsiteY15" fmla="*/ 63527 h 1023330"/>
              <a:gd name="connsiteX16" fmla="*/ 592450 w 606130"/>
              <a:gd name="connsiteY16" fmla="*/ 63527 h 10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130" h="1023330">
                <a:moveTo>
                  <a:pt x="592450" y="63527"/>
                </a:moveTo>
                <a:lnTo>
                  <a:pt x="522632" y="7900"/>
                </a:lnTo>
                <a:cubicBezTo>
                  <a:pt x="506915" y="-4577"/>
                  <a:pt x="484150" y="-2005"/>
                  <a:pt x="471577" y="13711"/>
                </a:cubicBezTo>
                <a:cubicBezTo>
                  <a:pt x="471577" y="13711"/>
                  <a:pt x="471577" y="13711"/>
                  <a:pt x="471577" y="13711"/>
                </a:cubicBezTo>
                <a:lnTo>
                  <a:pt x="7900" y="595974"/>
                </a:lnTo>
                <a:cubicBezTo>
                  <a:pt x="-4577" y="611690"/>
                  <a:pt x="-2005" y="634455"/>
                  <a:pt x="13711" y="647028"/>
                </a:cubicBezTo>
                <a:lnTo>
                  <a:pt x="13711" y="647028"/>
                </a:lnTo>
                <a:lnTo>
                  <a:pt x="15616" y="648552"/>
                </a:lnTo>
                <a:lnTo>
                  <a:pt x="241168" y="1006406"/>
                </a:lnTo>
                <a:cubicBezTo>
                  <a:pt x="251836" y="1023361"/>
                  <a:pt x="274315" y="1028409"/>
                  <a:pt x="291269" y="1017741"/>
                </a:cubicBezTo>
                <a:lnTo>
                  <a:pt x="291269" y="1017741"/>
                </a:lnTo>
                <a:lnTo>
                  <a:pt x="366802" y="970116"/>
                </a:lnTo>
                <a:cubicBezTo>
                  <a:pt x="383757" y="959448"/>
                  <a:pt x="388805" y="936969"/>
                  <a:pt x="378137" y="920014"/>
                </a:cubicBezTo>
                <a:lnTo>
                  <a:pt x="192019" y="624739"/>
                </a:lnTo>
                <a:lnTo>
                  <a:pt x="598260" y="114580"/>
                </a:lnTo>
                <a:cubicBezTo>
                  <a:pt x="610738" y="98864"/>
                  <a:pt x="608071" y="76004"/>
                  <a:pt x="592450" y="63527"/>
                </a:cubicBezTo>
                <a:lnTo>
                  <a:pt x="592450" y="63527"/>
                </a:ln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A53A14-C1E5-47D6-AD75-2A7827A3BB21}"/>
              </a:ext>
            </a:extLst>
          </p:cNvPr>
          <p:cNvSpPr/>
          <p:nvPr/>
        </p:nvSpPr>
        <p:spPr>
          <a:xfrm>
            <a:off x="10745990" y="5567686"/>
            <a:ext cx="532447" cy="205740"/>
          </a:xfrm>
          <a:custGeom>
            <a:avLst/>
            <a:gdLst>
              <a:gd name="connsiteX0" fmla="*/ 481013 w 532447"/>
              <a:gd name="connsiteY0" fmla="*/ 205740 h 205740"/>
              <a:gd name="connsiteX1" fmla="*/ 51435 w 532447"/>
              <a:gd name="connsiteY1" fmla="*/ 205740 h 205740"/>
              <a:gd name="connsiteX2" fmla="*/ 0 w 532447"/>
              <a:gd name="connsiteY2" fmla="*/ 154305 h 205740"/>
              <a:gd name="connsiteX3" fmla="*/ 0 w 532447"/>
              <a:gd name="connsiteY3" fmla="*/ 51435 h 205740"/>
              <a:gd name="connsiteX4" fmla="*/ 51435 w 532447"/>
              <a:gd name="connsiteY4" fmla="*/ 0 h 205740"/>
              <a:gd name="connsiteX5" fmla="*/ 481013 w 532447"/>
              <a:gd name="connsiteY5" fmla="*/ 0 h 205740"/>
              <a:gd name="connsiteX6" fmla="*/ 532448 w 532447"/>
              <a:gd name="connsiteY6" fmla="*/ 51435 h 205740"/>
              <a:gd name="connsiteX7" fmla="*/ 532448 w 532447"/>
              <a:gd name="connsiteY7" fmla="*/ 154305 h 205740"/>
              <a:gd name="connsiteX8" fmla="*/ 481013 w 532447"/>
              <a:gd name="connsiteY8" fmla="*/ 205740 h 2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447" h="205740">
                <a:moveTo>
                  <a:pt x="481013" y="205740"/>
                </a:moveTo>
                <a:lnTo>
                  <a:pt x="51435" y="205740"/>
                </a:lnTo>
                <a:cubicBezTo>
                  <a:pt x="23050" y="205740"/>
                  <a:pt x="0" y="182690"/>
                  <a:pt x="0" y="154305"/>
                </a:cubicBezTo>
                <a:lnTo>
                  <a:pt x="0" y="51435"/>
                </a:lnTo>
                <a:cubicBezTo>
                  <a:pt x="0" y="23051"/>
                  <a:pt x="23050" y="0"/>
                  <a:pt x="51435" y="0"/>
                </a:cubicBezTo>
                <a:lnTo>
                  <a:pt x="481013" y="0"/>
                </a:lnTo>
                <a:cubicBezTo>
                  <a:pt x="509397" y="0"/>
                  <a:pt x="532448" y="23051"/>
                  <a:pt x="532448" y="51435"/>
                </a:cubicBezTo>
                <a:lnTo>
                  <a:pt x="532448" y="154305"/>
                </a:lnTo>
                <a:cubicBezTo>
                  <a:pt x="532352" y="182690"/>
                  <a:pt x="509397" y="205740"/>
                  <a:pt x="481013" y="205740"/>
                </a:cubicBezTo>
                <a:close/>
              </a:path>
            </a:pathLst>
          </a:custGeom>
          <a:solidFill>
            <a:srgbClr val="CDCCC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F963B5-C2F8-49EE-8D12-CC6E6F131A71}"/>
              </a:ext>
            </a:extLst>
          </p:cNvPr>
          <p:cNvSpPr/>
          <p:nvPr/>
        </p:nvSpPr>
        <p:spPr>
          <a:xfrm>
            <a:off x="9996373" y="6325591"/>
            <a:ext cx="1960626" cy="13525"/>
          </a:xfrm>
          <a:custGeom>
            <a:avLst/>
            <a:gdLst>
              <a:gd name="connsiteX0" fmla="*/ 0 w 1960626"/>
              <a:gd name="connsiteY0" fmla="*/ 0 h 13525"/>
              <a:gd name="connsiteX1" fmla="*/ 1960626 w 1960626"/>
              <a:gd name="connsiteY1" fmla="*/ 0 h 13525"/>
              <a:gd name="connsiteX2" fmla="*/ 1960626 w 1960626"/>
              <a:gd name="connsiteY2" fmla="*/ 13525 h 13525"/>
              <a:gd name="connsiteX3" fmla="*/ 0 w 1960626"/>
              <a:gd name="connsiteY3" fmla="*/ 13525 h 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0626" h="13525">
                <a:moveTo>
                  <a:pt x="0" y="0"/>
                </a:moveTo>
                <a:lnTo>
                  <a:pt x="1960626" y="0"/>
                </a:lnTo>
                <a:lnTo>
                  <a:pt x="1960626" y="13525"/>
                </a:lnTo>
                <a:lnTo>
                  <a:pt x="0" y="13525"/>
                </a:ln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D12A3B8-F853-496C-B15D-A8DF509DF310}"/>
              </a:ext>
            </a:extLst>
          </p:cNvPr>
          <p:cNvSpPr/>
          <p:nvPr/>
        </p:nvSpPr>
        <p:spPr>
          <a:xfrm>
            <a:off x="10751801" y="3988727"/>
            <a:ext cx="647700" cy="647699"/>
          </a:xfrm>
          <a:custGeom>
            <a:avLst/>
            <a:gdLst>
              <a:gd name="connsiteX0" fmla="*/ 647700 w 647700"/>
              <a:gd name="connsiteY0" fmla="*/ 323850 h 647699"/>
              <a:gd name="connsiteX1" fmla="*/ 323850 w 647700"/>
              <a:gd name="connsiteY1" fmla="*/ 647700 h 647699"/>
              <a:gd name="connsiteX2" fmla="*/ 0 w 647700"/>
              <a:gd name="connsiteY2" fmla="*/ 323850 h 647699"/>
              <a:gd name="connsiteX3" fmla="*/ 323850 w 647700"/>
              <a:gd name="connsiteY3" fmla="*/ 0 h 647699"/>
              <a:gd name="connsiteX4" fmla="*/ 647700 w 647700"/>
              <a:gd name="connsiteY4" fmla="*/ 323850 h 6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647699">
                <a:moveTo>
                  <a:pt x="647700" y="323850"/>
                </a:moveTo>
                <a:cubicBezTo>
                  <a:pt x="647700" y="502707"/>
                  <a:pt x="502707" y="647700"/>
                  <a:pt x="323850" y="647700"/>
                </a:cubicBezTo>
                <a:cubicBezTo>
                  <a:pt x="144993" y="647700"/>
                  <a:pt x="0" y="502707"/>
                  <a:pt x="0" y="323850"/>
                </a:cubicBezTo>
                <a:cubicBezTo>
                  <a:pt x="0" y="144993"/>
                  <a:pt x="144993" y="0"/>
                  <a:pt x="323850" y="0"/>
                </a:cubicBezTo>
                <a:cubicBezTo>
                  <a:pt x="502707" y="0"/>
                  <a:pt x="647700" y="144993"/>
                  <a:pt x="647700" y="323850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ADA78AC-1958-43B9-9F78-4DDD9696BB58}"/>
              </a:ext>
            </a:extLst>
          </p:cNvPr>
          <p:cNvSpPr/>
          <p:nvPr/>
        </p:nvSpPr>
        <p:spPr>
          <a:xfrm>
            <a:off x="10703985" y="4689767"/>
            <a:ext cx="744572" cy="940784"/>
          </a:xfrm>
          <a:custGeom>
            <a:avLst/>
            <a:gdLst>
              <a:gd name="connsiteX0" fmla="*/ 705231 w 744572"/>
              <a:gd name="connsiteY0" fmla="*/ 940689 h 940784"/>
              <a:gd name="connsiteX1" fmla="*/ 39338 w 744572"/>
              <a:gd name="connsiteY1" fmla="*/ 940689 h 940784"/>
              <a:gd name="connsiteX2" fmla="*/ 0 w 744572"/>
              <a:gd name="connsiteY2" fmla="*/ 901351 h 940784"/>
              <a:gd name="connsiteX3" fmla="*/ 133159 w 744572"/>
              <a:gd name="connsiteY3" fmla="*/ 220028 h 940784"/>
              <a:gd name="connsiteX4" fmla="*/ 353758 w 744572"/>
              <a:gd name="connsiteY4" fmla="*/ 0 h 940784"/>
              <a:gd name="connsiteX5" fmla="*/ 397002 w 744572"/>
              <a:gd name="connsiteY5" fmla="*/ 0 h 940784"/>
              <a:gd name="connsiteX6" fmla="*/ 617601 w 744572"/>
              <a:gd name="connsiteY6" fmla="*/ 220599 h 940784"/>
              <a:gd name="connsiteX7" fmla="*/ 744569 w 744572"/>
              <a:gd name="connsiteY7" fmla="*/ 900875 h 940784"/>
              <a:gd name="connsiteX8" fmla="*/ 705612 w 744572"/>
              <a:gd name="connsiteY8" fmla="*/ 940784 h 940784"/>
              <a:gd name="connsiteX9" fmla="*/ 705231 w 744572"/>
              <a:gd name="connsiteY9" fmla="*/ 940689 h 94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4572" h="940784">
                <a:moveTo>
                  <a:pt x="705231" y="940689"/>
                </a:moveTo>
                <a:lnTo>
                  <a:pt x="39338" y="940689"/>
                </a:lnTo>
                <a:cubicBezTo>
                  <a:pt x="17621" y="940689"/>
                  <a:pt x="0" y="923068"/>
                  <a:pt x="0" y="901351"/>
                </a:cubicBezTo>
                <a:lnTo>
                  <a:pt x="133159" y="220028"/>
                </a:lnTo>
                <a:cubicBezTo>
                  <a:pt x="133540" y="98393"/>
                  <a:pt x="232124" y="0"/>
                  <a:pt x="353758" y="0"/>
                </a:cubicBezTo>
                <a:lnTo>
                  <a:pt x="397002" y="0"/>
                </a:lnTo>
                <a:cubicBezTo>
                  <a:pt x="518731" y="95"/>
                  <a:pt x="617411" y="98774"/>
                  <a:pt x="617601" y="220599"/>
                </a:cubicBezTo>
                <a:lnTo>
                  <a:pt x="744569" y="900875"/>
                </a:lnTo>
                <a:cubicBezTo>
                  <a:pt x="744855" y="922687"/>
                  <a:pt x="727424" y="940498"/>
                  <a:pt x="705612" y="940784"/>
                </a:cubicBezTo>
                <a:cubicBezTo>
                  <a:pt x="705517" y="940594"/>
                  <a:pt x="705422" y="940689"/>
                  <a:pt x="705231" y="940689"/>
                </a:cubicBez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E179E0-D9E4-4A24-8D2E-9905B3A343B5}"/>
              </a:ext>
            </a:extLst>
          </p:cNvPr>
          <p:cNvSpPr/>
          <p:nvPr/>
        </p:nvSpPr>
        <p:spPr>
          <a:xfrm>
            <a:off x="10739729" y="4214756"/>
            <a:ext cx="83795" cy="205930"/>
          </a:xfrm>
          <a:custGeom>
            <a:avLst/>
            <a:gdLst>
              <a:gd name="connsiteX0" fmla="*/ 83509 w 83795"/>
              <a:gd name="connsiteY0" fmla="*/ 205930 h 205930"/>
              <a:gd name="connsiteX1" fmla="*/ 19406 w 83795"/>
              <a:gd name="connsiteY1" fmla="*/ 190691 h 205930"/>
              <a:gd name="connsiteX2" fmla="*/ 70 w 83795"/>
              <a:gd name="connsiteY2" fmla="*/ 153924 h 205930"/>
              <a:gd name="connsiteX3" fmla="*/ 11310 w 83795"/>
              <a:gd name="connsiteY3" fmla="*/ 126778 h 205930"/>
              <a:gd name="connsiteX4" fmla="*/ 51696 w 83795"/>
              <a:gd name="connsiteY4" fmla="*/ 120967 h 205930"/>
              <a:gd name="connsiteX5" fmla="*/ 35408 w 83795"/>
              <a:gd name="connsiteY5" fmla="*/ 1619 h 205930"/>
              <a:gd name="connsiteX6" fmla="*/ 47410 w 83795"/>
              <a:gd name="connsiteY6" fmla="*/ 0 h 205930"/>
              <a:gd name="connsiteX7" fmla="*/ 66555 w 83795"/>
              <a:gd name="connsiteY7" fmla="*/ 140303 h 205930"/>
              <a:gd name="connsiteX8" fmla="*/ 56554 w 83795"/>
              <a:gd name="connsiteY8" fmla="*/ 135731 h 205930"/>
              <a:gd name="connsiteX9" fmla="*/ 19120 w 83795"/>
              <a:gd name="connsiteY9" fmla="*/ 136112 h 205930"/>
              <a:gd name="connsiteX10" fmla="*/ 12167 w 83795"/>
              <a:gd name="connsiteY10" fmla="*/ 153638 h 205930"/>
              <a:gd name="connsiteX11" fmla="*/ 26550 w 83795"/>
              <a:gd name="connsiteY11" fmla="*/ 181070 h 205930"/>
              <a:gd name="connsiteX12" fmla="*/ 83795 w 83795"/>
              <a:gd name="connsiteY12" fmla="*/ 194024 h 205930"/>
              <a:gd name="connsiteX13" fmla="*/ 83509 w 83795"/>
              <a:gd name="connsiteY13" fmla="*/ 205930 h 205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3795" h="205930">
                <a:moveTo>
                  <a:pt x="83509" y="205930"/>
                </a:moveTo>
                <a:cubicBezTo>
                  <a:pt x="63507" y="205359"/>
                  <a:pt x="38551" y="204692"/>
                  <a:pt x="19406" y="190691"/>
                </a:cubicBezTo>
                <a:cubicBezTo>
                  <a:pt x="7881" y="181927"/>
                  <a:pt x="737" y="168497"/>
                  <a:pt x="70" y="153924"/>
                </a:cubicBezTo>
                <a:cubicBezTo>
                  <a:pt x="-596" y="143637"/>
                  <a:pt x="3499" y="133540"/>
                  <a:pt x="11310" y="126778"/>
                </a:cubicBezTo>
                <a:cubicBezTo>
                  <a:pt x="21311" y="118300"/>
                  <a:pt x="35980" y="116300"/>
                  <a:pt x="51696" y="120967"/>
                </a:cubicBezTo>
                <a:lnTo>
                  <a:pt x="35408" y="1619"/>
                </a:lnTo>
                <a:lnTo>
                  <a:pt x="47410" y="0"/>
                </a:lnTo>
                <a:lnTo>
                  <a:pt x="66555" y="140303"/>
                </a:lnTo>
                <a:lnTo>
                  <a:pt x="56554" y="135731"/>
                </a:lnTo>
                <a:cubicBezTo>
                  <a:pt x="44933" y="130397"/>
                  <a:pt x="29026" y="127730"/>
                  <a:pt x="19120" y="136112"/>
                </a:cubicBezTo>
                <a:cubicBezTo>
                  <a:pt x="14167" y="140589"/>
                  <a:pt x="11596" y="147066"/>
                  <a:pt x="12167" y="153638"/>
                </a:cubicBezTo>
                <a:cubicBezTo>
                  <a:pt x="12739" y="164402"/>
                  <a:pt x="17977" y="174403"/>
                  <a:pt x="26550" y="181070"/>
                </a:cubicBezTo>
                <a:cubicBezTo>
                  <a:pt x="41504" y="191929"/>
                  <a:pt x="61316" y="193358"/>
                  <a:pt x="83795" y="194024"/>
                </a:cubicBezTo>
                <a:lnTo>
                  <a:pt x="83509" y="205930"/>
                </a:ln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BB7CEDD-2188-4318-8014-B0EC4DC088D0}"/>
              </a:ext>
            </a:extLst>
          </p:cNvPr>
          <p:cNvSpPr/>
          <p:nvPr/>
        </p:nvSpPr>
        <p:spPr>
          <a:xfrm>
            <a:off x="10856385" y="4226662"/>
            <a:ext cx="65150" cy="12096"/>
          </a:xfrm>
          <a:custGeom>
            <a:avLst/>
            <a:gdLst>
              <a:gd name="connsiteX0" fmla="*/ 0 w 65150"/>
              <a:gd name="connsiteY0" fmla="*/ 0 h 12096"/>
              <a:gd name="connsiteX1" fmla="*/ 65151 w 65150"/>
              <a:gd name="connsiteY1" fmla="*/ 0 h 12096"/>
              <a:gd name="connsiteX2" fmla="*/ 65151 w 65150"/>
              <a:gd name="connsiteY2" fmla="*/ 12097 h 12096"/>
              <a:gd name="connsiteX3" fmla="*/ 0 w 65150"/>
              <a:gd name="connsiteY3" fmla="*/ 12097 h 1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150" h="12096">
                <a:moveTo>
                  <a:pt x="0" y="0"/>
                </a:moveTo>
                <a:lnTo>
                  <a:pt x="65151" y="0"/>
                </a:lnTo>
                <a:lnTo>
                  <a:pt x="65151" y="12097"/>
                </a:lnTo>
                <a:lnTo>
                  <a:pt x="0" y="12097"/>
                </a:ln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901246E-C33B-433F-A152-5811DB1ADEF3}"/>
              </a:ext>
            </a:extLst>
          </p:cNvPr>
          <p:cNvSpPr/>
          <p:nvPr/>
        </p:nvSpPr>
        <p:spPr>
          <a:xfrm>
            <a:off x="10455529" y="4818501"/>
            <a:ext cx="701604" cy="617744"/>
          </a:xfrm>
          <a:custGeom>
            <a:avLst/>
            <a:gdLst>
              <a:gd name="connsiteX0" fmla="*/ 65576 w 701604"/>
              <a:gd name="connsiteY0" fmla="*/ 604691 h 617744"/>
              <a:gd name="connsiteX1" fmla="*/ 8426 w 701604"/>
              <a:gd name="connsiteY1" fmla="*/ 536111 h 617744"/>
              <a:gd name="connsiteX2" fmla="*/ 13093 w 701604"/>
              <a:gd name="connsiteY2" fmla="*/ 484962 h 617744"/>
              <a:gd name="connsiteX3" fmla="*/ 584879 w 701604"/>
              <a:gd name="connsiteY3" fmla="*/ 8426 h 617744"/>
              <a:gd name="connsiteX4" fmla="*/ 636028 w 701604"/>
              <a:gd name="connsiteY4" fmla="*/ 13093 h 617744"/>
              <a:gd name="connsiteX5" fmla="*/ 693178 w 701604"/>
              <a:gd name="connsiteY5" fmla="*/ 81673 h 617744"/>
              <a:gd name="connsiteX6" fmla="*/ 688511 w 701604"/>
              <a:gd name="connsiteY6" fmla="*/ 132823 h 617744"/>
              <a:gd name="connsiteX7" fmla="*/ 116725 w 701604"/>
              <a:gd name="connsiteY7" fmla="*/ 609358 h 617744"/>
              <a:gd name="connsiteX8" fmla="*/ 65576 w 701604"/>
              <a:gd name="connsiteY8" fmla="*/ 604691 h 61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604" h="617744">
                <a:moveTo>
                  <a:pt x="65576" y="604691"/>
                </a:moveTo>
                <a:lnTo>
                  <a:pt x="8426" y="536111"/>
                </a:lnTo>
                <a:cubicBezTo>
                  <a:pt x="-4433" y="520681"/>
                  <a:pt x="-2337" y="497821"/>
                  <a:pt x="13093" y="484962"/>
                </a:cubicBezTo>
                <a:lnTo>
                  <a:pt x="584879" y="8426"/>
                </a:lnTo>
                <a:cubicBezTo>
                  <a:pt x="600310" y="-4433"/>
                  <a:pt x="623170" y="-2337"/>
                  <a:pt x="636028" y="13093"/>
                </a:cubicBezTo>
                <a:lnTo>
                  <a:pt x="693178" y="81673"/>
                </a:lnTo>
                <a:cubicBezTo>
                  <a:pt x="706037" y="97104"/>
                  <a:pt x="703942" y="119964"/>
                  <a:pt x="688511" y="132823"/>
                </a:cubicBezTo>
                <a:lnTo>
                  <a:pt x="116725" y="609358"/>
                </a:lnTo>
                <a:cubicBezTo>
                  <a:pt x="101295" y="622122"/>
                  <a:pt x="78435" y="620122"/>
                  <a:pt x="65576" y="604691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6E74E7C-C2F7-4051-B172-0263542EA945}"/>
              </a:ext>
            </a:extLst>
          </p:cNvPr>
          <p:cNvSpPr/>
          <p:nvPr/>
        </p:nvSpPr>
        <p:spPr>
          <a:xfrm>
            <a:off x="10768114" y="4792644"/>
            <a:ext cx="423409" cy="379457"/>
          </a:xfrm>
          <a:custGeom>
            <a:avLst/>
            <a:gdLst>
              <a:gd name="connsiteX0" fmla="*/ 409168 w 423409"/>
              <a:gd name="connsiteY0" fmla="*/ 144487 h 379457"/>
              <a:gd name="connsiteX1" fmla="*/ 173329 w 423409"/>
              <a:gd name="connsiteY1" fmla="*/ 368611 h 379457"/>
              <a:gd name="connsiteX2" fmla="*/ 118846 w 423409"/>
              <a:gd name="connsiteY2" fmla="*/ 368515 h 379457"/>
              <a:gd name="connsiteX3" fmla="*/ 12166 w 423409"/>
              <a:gd name="connsiteY3" fmla="*/ 266407 h 379457"/>
              <a:gd name="connsiteX4" fmla="*/ 10928 w 423409"/>
              <a:gd name="connsiteY4" fmla="*/ 210591 h 379457"/>
              <a:gd name="connsiteX5" fmla="*/ 16738 w 423409"/>
              <a:gd name="connsiteY5" fmla="*/ 205543 h 379457"/>
              <a:gd name="connsiteX6" fmla="*/ 296488 w 423409"/>
              <a:gd name="connsiteY6" fmla="*/ 9137 h 379457"/>
              <a:gd name="connsiteX7" fmla="*/ 352113 w 423409"/>
              <a:gd name="connsiteY7" fmla="*/ 14185 h 379457"/>
              <a:gd name="connsiteX8" fmla="*/ 414312 w 423409"/>
              <a:gd name="connsiteY8" fmla="*/ 88861 h 379457"/>
              <a:gd name="connsiteX9" fmla="*/ 409168 w 423409"/>
              <a:gd name="connsiteY9" fmla="*/ 144487 h 379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409" h="379457">
                <a:moveTo>
                  <a:pt x="409168" y="144487"/>
                </a:moveTo>
                <a:lnTo>
                  <a:pt x="173329" y="368611"/>
                </a:lnTo>
                <a:cubicBezTo>
                  <a:pt x="158089" y="383089"/>
                  <a:pt x="134086" y="383089"/>
                  <a:pt x="118846" y="368515"/>
                </a:cubicBezTo>
                <a:lnTo>
                  <a:pt x="12166" y="266407"/>
                </a:lnTo>
                <a:cubicBezTo>
                  <a:pt x="-3550" y="251358"/>
                  <a:pt x="-4121" y="226307"/>
                  <a:pt x="10928" y="210591"/>
                </a:cubicBezTo>
                <a:cubicBezTo>
                  <a:pt x="12738" y="208781"/>
                  <a:pt x="14643" y="207067"/>
                  <a:pt x="16738" y="205543"/>
                </a:cubicBezTo>
                <a:lnTo>
                  <a:pt x="296488" y="9137"/>
                </a:lnTo>
                <a:cubicBezTo>
                  <a:pt x="313252" y="-4769"/>
                  <a:pt x="338112" y="-2579"/>
                  <a:pt x="352113" y="14185"/>
                </a:cubicBezTo>
                <a:lnTo>
                  <a:pt x="414312" y="88861"/>
                </a:lnTo>
                <a:cubicBezTo>
                  <a:pt x="428218" y="105625"/>
                  <a:pt x="425932" y="130486"/>
                  <a:pt x="409168" y="144487"/>
                </a:cubicBez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D5D9D76-EA5D-401E-A11D-5E004FBE9287}"/>
              </a:ext>
            </a:extLst>
          </p:cNvPr>
          <p:cNvSpPr/>
          <p:nvPr/>
        </p:nvSpPr>
        <p:spPr>
          <a:xfrm>
            <a:off x="11070031" y="3672335"/>
            <a:ext cx="705625" cy="1014970"/>
          </a:xfrm>
          <a:custGeom>
            <a:avLst/>
            <a:gdLst>
              <a:gd name="connsiteX0" fmla="*/ 22860 w 705625"/>
              <a:gd name="connsiteY0" fmla="*/ 312297 h 1014970"/>
              <a:gd name="connsiteX1" fmla="*/ 62579 w 705625"/>
              <a:gd name="connsiteY1" fmla="*/ 132465 h 1014970"/>
              <a:gd name="connsiteX2" fmla="*/ 219646 w 705625"/>
              <a:gd name="connsiteY2" fmla="*/ 28642 h 1014970"/>
              <a:gd name="connsiteX3" fmla="*/ 554927 w 705625"/>
              <a:gd name="connsiteY3" fmla="*/ 123892 h 1014970"/>
              <a:gd name="connsiteX4" fmla="*/ 687038 w 705625"/>
              <a:gd name="connsiteY4" fmla="*/ 472698 h 1014970"/>
              <a:gd name="connsiteX5" fmla="*/ 539877 w 705625"/>
              <a:gd name="connsiteY5" fmla="*/ 825504 h 1014970"/>
              <a:gd name="connsiteX6" fmla="*/ 398812 w 705625"/>
              <a:gd name="connsiteY6" fmla="*/ 954187 h 1014970"/>
              <a:gd name="connsiteX7" fmla="*/ 310039 w 705625"/>
              <a:gd name="connsiteY7" fmla="*/ 996954 h 1014970"/>
              <a:gd name="connsiteX8" fmla="*/ 261842 w 705625"/>
              <a:gd name="connsiteY8" fmla="*/ 953520 h 1014970"/>
              <a:gd name="connsiteX9" fmla="*/ 281654 w 705625"/>
              <a:gd name="connsiteY9" fmla="*/ 931898 h 1014970"/>
              <a:gd name="connsiteX10" fmla="*/ 281654 w 705625"/>
              <a:gd name="connsiteY10" fmla="*/ 913705 h 1014970"/>
              <a:gd name="connsiteX11" fmla="*/ 244697 w 705625"/>
              <a:gd name="connsiteY11" fmla="*/ 973999 h 1014970"/>
              <a:gd name="connsiteX12" fmla="*/ 315278 w 705625"/>
              <a:gd name="connsiteY12" fmla="*/ 1014670 h 1014970"/>
              <a:gd name="connsiteX13" fmla="*/ 409956 w 705625"/>
              <a:gd name="connsiteY13" fmla="*/ 968284 h 1014970"/>
              <a:gd name="connsiteX14" fmla="*/ 490633 w 705625"/>
              <a:gd name="connsiteY14" fmla="*/ 902656 h 1014970"/>
              <a:gd name="connsiteX15" fmla="*/ 695992 w 705625"/>
              <a:gd name="connsiteY15" fmla="*/ 550422 h 1014970"/>
              <a:gd name="connsiteX16" fmla="*/ 606743 w 705625"/>
              <a:gd name="connsiteY16" fmla="*/ 152658 h 1014970"/>
              <a:gd name="connsiteX17" fmla="*/ 264128 w 705625"/>
              <a:gd name="connsiteY17" fmla="*/ 1972 h 1014970"/>
              <a:gd name="connsiteX18" fmla="*/ 78867 w 705625"/>
              <a:gd name="connsiteY18" fmla="*/ 85697 h 1014970"/>
              <a:gd name="connsiteX19" fmla="*/ 0 w 705625"/>
              <a:gd name="connsiteY19" fmla="*/ 267339 h 1014970"/>
              <a:gd name="connsiteX20" fmla="*/ 5429 w 705625"/>
              <a:gd name="connsiteY20" fmla="*/ 316964 h 1014970"/>
              <a:gd name="connsiteX21" fmla="*/ 22860 w 705625"/>
              <a:gd name="connsiteY21" fmla="*/ 312297 h 1014970"/>
              <a:gd name="connsiteX22" fmla="*/ 22860 w 705625"/>
              <a:gd name="connsiteY22" fmla="*/ 312297 h 1014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05625" h="1014970">
                <a:moveTo>
                  <a:pt x="22860" y="312297"/>
                </a:moveTo>
                <a:cubicBezTo>
                  <a:pt x="9239" y="250003"/>
                  <a:pt x="26098" y="184090"/>
                  <a:pt x="62579" y="132465"/>
                </a:cubicBezTo>
                <a:cubicBezTo>
                  <a:pt x="99727" y="79887"/>
                  <a:pt x="157924" y="44644"/>
                  <a:pt x="219646" y="28642"/>
                </a:cubicBezTo>
                <a:cubicBezTo>
                  <a:pt x="339280" y="-2504"/>
                  <a:pt x="466344" y="40929"/>
                  <a:pt x="554927" y="123892"/>
                </a:cubicBezTo>
                <a:cubicBezTo>
                  <a:pt x="650557" y="213427"/>
                  <a:pt x="693230" y="343539"/>
                  <a:pt x="687038" y="472698"/>
                </a:cubicBezTo>
                <a:cubicBezTo>
                  <a:pt x="680847" y="603667"/>
                  <a:pt x="624459" y="726634"/>
                  <a:pt x="539877" y="825504"/>
                </a:cubicBezTo>
                <a:cubicBezTo>
                  <a:pt x="498253" y="873986"/>
                  <a:pt x="450818" y="917134"/>
                  <a:pt x="398812" y="954187"/>
                </a:cubicBezTo>
                <a:cubicBezTo>
                  <a:pt x="373094" y="972570"/>
                  <a:pt x="343090" y="996382"/>
                  <a:pt x="310039" y="996954"/>
                </a:cubicBezTo>
                <a:cubicBezTo>
                  <a:pt x="286131" y="997335"/>
                  <a:pt x="255461" y="981809"/>
                  <a:pt x="261842" y="953520"/>
                </a:cubicBezTo>
                <a:cubicBezTo>
                  <a:pt x="264033" y="943804"/>
                  <a:pt x="270891" y="933232"/>
                  <a:pt x="281654" y="931898"/>
                </a:cubicBezTo>
                <a:cubicBezTo>
                  <a:pt x="293084" y="930565"/>
                  <a:pt x="293275" y="912372"/>
                  <a:pt x="281654" y="913705"/>
                </a:cubicBezTo>
                <a:cubicBezTo>
                  <a:pt x="253460" y="917039"/>
                  <a:pt x="237077" y="947519"/>
                  <a:pt x="244697" y="973999"/>
                </a:cubicBezTo>
                <a:cubicBezTo>
                  <a:pt x="253174" y="1003240"/>
                  <a:pt x="287084" y="1017242"/>
                  <a:pt x="315278" y="1014670"/>
                </a:cubicBezTo>
                <a:cubicBezTo>
                  <a:pt x="350996" y="1011432"/>
                  <a:pt x="381762" y="988572"/>
                  <a:pt x="409956" y="968284"/>
                </a:cubicBezTo>
                <a:cubicBezTo>
                  <a:pt x="438150" y="948091"/>
                  <a:pt x="465106" y="926183"/>
                  <a:pt x="490633" y="902656"/>
                </a:cubicBezTo>
                <a:cubicBezTo>
                  <a:pt x="591884" y="809026"/>
                  <a:pt x="670179" y="687201"/>
                  <a:pt x="695992" y="550422"/>
                </a:cubicBezTo>
                <a:cubicBezTo>
                  <a:pt x="721995" y="412690"/>
                  <a:pt x="696373" y="263148"/>
                  <a:pt x="606743" y="152658"/>
                </a:cubicBezTo>
                <a:cubicBezTo>
                  <a:pt x="525399" y="52360"/>
                  <a:pt x="394621" y="-12315"/>
                  <a:pt x="264128" y="1972"/>
                </a:cubicBezTo>
                <a:cubicBezTo>
                  <a:pt x="195548" y="9497"/>
                  <a:pt x="128683" y="37501"/>
                  <a:pt x="78867" y="85697"/>
                </a:cubicBezTo>
                <a:cubicBezTo>
                  <a:pt x="29432" y="133322"/>
                  <a:pt x="1048" y="198664"/>
                  <a:pt x="0" y="267339"/>
                </a:cubicBezTo>
                <a:cubicBezTo>
                  <a:pt x="0" y="284008"/>
                  <a:pt x="1810" y="300676"/>
                  <a:pt x="5429" y="316964"/>
                </a:cubicBezTo>
                <a:cubicBezTo>
                  <a:pt x="7811" y="328489"/>
                  <a:pt x="25337" y="323632"/>
                  <a:pt x="22860" y="312297"/>
                </a:cubicBezTo>
                <a:lnTo>
                  <a:pt x="22860" y="312297"/>
                </a:ln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4B163D6-BC20-4B69-A9E7-F8A3223E40FB}"/>
              </a:ext>
            </a:extLst>
          </p:cNvPr>
          <p:cNvSpPr/>
          <p:nvPr/>
        </p:nvSpPr>
        <p:spPr>
          <a:xfrm>
            <a:off x="11116431" y="3813075"/>
            <a:ext cx="194237" cy="189797"/>
          </a:xfrm>
          <a:custGeom>
            <a:avLst/>
            <a:gdLst>
              <a:gd name="connsiteX0" fmla="*/ 18942 w 194237"/>
              <a:gd name="connsiteY0" fmla="*/ 181082 h 189797"/>
              <a:gd name="connsiteX1" fmla="*/ 148958 w 194237"/>
              <a:gd name="connsiteY1" fmla="*/ 18966 h 189797"/>
              <a:gd name="connsiteX2" fmla="*/ 185629 w 194237"/>
              <a:gd name="connsiteY2" fmla="*/ 19538 h 189797"/>
              <a:gd name="connsiteX3" fmla="*/ 185629 w 194237"/>
              <a:gd name="connsiteY3" fmla="*/ 1345 h 189797"/>
              <a:gd name="connsiteX4" fmla="*/ 1321 w 194237"/>
              <a:gd name="connsiteY4" fmla="*/ 143934 h 189797"/>
              <a:gd name="connsiteX5" fmla="*/ 844 w 194237"/>
              <a:gd name="connsiteY5" fmla="*/ 181082 h 189797"/>
              <a:gd name="connsiteX6" fmla="*/ 18942 w 194237"/>
              <a:gd name="connsiteY6" fmla="*/ 181082 h 18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237" h="189797">
                <a:moveTo>
                  <a:pt x="18942" y="181082"/>
                </a:moveTo>
                <a:cubicBezTo>
                  <a:pt x="10083" y="100405"/>
                  <a:pt x="68281" y="27824"/>
                  <a:pt x="148958" y="18966"/>
                </a:cubicBezTo>
                <a:cubicBezTo>
                  <a:pt x="161150" y="17633"/>
                  <a:pt x="173437" y="17823"/>
                  <a:pt x="185629" y="19538"/>
                </a:cubicBezTo>
                <a:cubicBezTo>
                  <a:pt x="197155" y="20966"/>
                  <a:pt x="197059" y="2869"/>
                  <a:pt x="185629" y="1345"/>
                </a:cubicBezTo>
                <a:cubicBezTo>
                  <a:pt x="95332" y="-10180"/>
                  <a:pt x="12846" y="53637"/>
                  <a:pt x="1321" y="143934"/>
                </a:cubicBezTo>
                <a:cubicBezTo>
                  <a:pt x="-299" y="156222"/>
                  <a:pt x="-394" y="168699"/>
                  <a:pt x="844" y="181082"/>
                </a:cubicBezTo>
                <a:cubicBezTo>
                  <a:pt x="1892" y="192607"/>
                  <a:pt x="20085" y="192797"/>
                  <a:pt x="18942" y="181082"/>
                </a:cubicBez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7CA061E-B2F6-4773-8846-68D1AE045942}"/>
              </a:ext>
            </a:extLst>
          </p:cNvPr>
          <p:cNvSpPr/>
          <p:nvPr/>
        </p:nvSpPr>
        <p:spPr>
          <a:xfrm>
            <a:off x="11036027" y="3919862"/>
            <a:ext cx="140616" cy="82990"/>
          </a:xfrm>
          <a:custGeom>
            <a:avLst/>
            <a:gdLst>
              <a:gd name="connsiteX0" fmla="*/ 27242 w 140616"/>
              <a:gd name="connsiteY0" fmla="*/ 0 h 82990"/>
              <a:gd name="connsiteX1" fmla="*/ 0 w 140616"/>
              <a:gd name="connsiteY1" fmla="*/ 27242 h 82990"/>
              <a:gd name="connsiteX2" fmla="*/ 18669 w 140616"/>
              <a:gd name="connsiteY2" fmla="*/ 53150 h 82990"/>
              <a:gd name="connsiteX3" fmla="*/ 18669 w 140616"/>
              <a:gd name="connsiteY3" fmla="*/ 53150 h 82990"/>
              <a:gd name="connsiteX4" fmla="*/ 104870 w 140616"/>
              <a:gd name="connsiteY4" fmla="*/ 81629 h 82990"/>
              <a:gd name="connsiteX5" fmla="*/ 139255 w 140616"/>
              <a:gd name="connsiteY5" fmla="*/ 64294 h 82990"/>
              <a:gd name="connsiteX6" fmla="*/ 121920 w 140616"/>
              <a:gd name="connsiteY6" fmla="*/ 29908 h 82990"/>
              <a:gd name="connsiteX7" fmla="*/ 35719 w 140616"/>
              <a:gd name="connsiteY7" fmla="*/ 1429 h 82990"/>
              <a:gd name="connsiteX8" fmla="*/ 27242 w 140616"/>
              <a:gd name="connsiteY8" fmla="*/ 0 h 82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616" h="82990">
                <a:moveTo>
                  <a:pt x="27242" y="0"/>
                </a:moveTo>
                <a:cubicBezTo>
                  <a:pt x="12192" y="0"/>
                  <a:pt x="0" y="12192"/>
                  <a:pt x="0" y="27242"/>
                </a:cubicBezTo>
                <a:cubicBezTo>
                  <a:pt x="0" y="38957"/>
                  <a:pt x="7525" y="49435"/>
                  <a:pt x="18669" y="53150"/>
                </a:cubicBezTo>
                <a:lnTo>
                  <a:pt x="18669" y="53150"/>
                </a:lnTo>
                <a:lnTo>
                  <a:pt x="104870" y="81629"/>
                </a:lnTo>
                <a:cubicBezTo>
                  <a:pt x="119158" y="86296"/>
                  <a:pt x="134588" y="78581"/>
                  <a:pt x="139255" y="64294"/>
                </a:cubicBezTo>
                <a:cubicBezTo>
                  <a:pt x="143923" y="50006"/>
                  <a:pt x="136208" y="34576"/>
                  <a:pt x="121920" y="29908"/>
                </a:cubicBezTo>
                <a:lnTo>
                  <a:pt x="35719" y="1429"/>
                </a:lnTo>
                <a:cubicBezTo>
                  <a:pt x="32957" y="476"/>
                  <a:pt x="30099" y="0"/>
                  <a:pt x="27242" y="0"/>
                </a:cubicBez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ED73412-655F-4F30-89A6-E400ACEED4ED}"/>
              </a:ext>
            </a:extLst>
          </p:cNvPr>
          <p:cNvSpPr/>
          <p:nvPr/>
        </p:nvSpPr>
        <p:spPr>
          <a:xfrm>
            <a:off x="10263645" y="5077244"/>
            <a:ext cx="108965" cy="108965"/>
          </a:xfrm>
          <a:custGeom>
            <a:avLst/>
            <a:gdLst>
              <a:gd name="connsiteX0" fmla="*/ 108966 w 108965"/>
              <a:gd name="connsiteY0" fmla="*/ 54483 h 108965"/>
              <a:gd name="connsiteX1" fmla="*/ 54483 w 108965"/>
              <a:gd name="connsiteY1" fmla="*/ 108966 h 108965"/>
              <a:gd name="connsiteX2" fmla="*/ 0 w 108965"/>
              <a:gd name="connsiteY2" fmla="*/ 54483 h 108965"/>
              <a:gd name="connsiteX3" fmla="*/ 54483 w 108965"/>
              <a:gd name="connsiteY3" fmla="*/ 0 h 108965"/>
              <a:gd name="connsiteX4" fmla="*/ 108966 w 108965"/>
              <a:gd name="connsiteY4" fmla="*/ 54483 h 10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965" h="108965">
                <a:moveTo>
                  <a:pt x="108966" y="54483"/>
                </a:moveTo>
                <a:cubicBezTo>
                  <a:pt x="108966" y="84573"/>
                  <a:pt x="84573" y="108966"/>
                  <a:pt x="54483" y="108966"/>
                </a:cubicBezTo>
                <a:cubicBezTo>
                  <a:pt x="24393" y="108966"/>
                  <a:pt x="0" y="84573"/>
                  <a:pt x="0" y="54483"/>
                </a:cubicBezTo>
                <a:cubicBezTo>
                  <a:pt x="0" y="24393"/>
                  <a:pt x="24393" y="0"/>
                  <a:pt x="54483" y="0"/>
                </a:cubicBezTo>
                <a:cubicBezTo>
                  <a:pt x="84573" y="0"/>
                  <a:pt x="108966" y="24393"/>
                  <a:pt x="108966" y="54483"/>
                </a:cubicBezTo>
                <a:close/>
              </a:path>
            </a:pathLst>
          </a:custGeom>
          <a:solidFill>
            <a:srgbClr val="E7E6E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84071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0049E9-38CA-4231-BA9F-BB2439AC4D9F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7CE93B28-E048-4D26-BD13-6888A1CB5C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3D7FBE-AF68-4C00-9E5B-95CA22E0C9CD}"/>
              </a:ext>
            </a:extLst>
          </p:cNvPr>
          <p:cNvSpPr/>
          <p:nvPr/>
        </p:nvSpPr>
        <p:spPr>
          <a:xfrm>
            <a:off x="1451143" y="4829256"/>
            <a:ext cx="1055465" cy="16002"/>
          </a:xfrm>
          <a:custGeom>
            <a:avLst/>
            <a:gdLst>
              <a:gd name="connsiteX0" fmla="*/ 7048 w 1055465"/>
              <a:gd name="connsiteY0" fmla="*/ 16002 h 16002"/>
              <a:gd name="connsiteX1" fmla="*/ 1048417 w 1055465"/>
              <a:gd name="connsiteY1" fmla="*/ 14097 h 16002"/>
              <a:gd name="connsiteX2" fmla="*/ 1055465 w 1055465"/>
              <a:gd name="connsiteY2" fmla="*/ 7049 h 16002"/>
              <a:gd name="connsiteX3" fmla="*/ 1048417 w 1055465"/>
              <a:gd name="connsiteY3" fmla="*/ 0 h 16002"/>
              <a:gd name="connsiteX4" fmla="*/ 7048 w 1055465"/>
              <a:gd name="connsiteY4" fmla="*/ 2000 h 16002"/>
              <a:gd name="connsiteX5" fmla="*/ 0 w 1055465"/>
              <a:gd name="connsiteY5" fmla="*/ 9049 h 16002"/>
              <a:gd name="connsiteX6" fmla="*/ 7048 w 1055465"/>
              <a:gd name="connsiteY6" fmla="*/ 16002 h 16002"/>
              <a:gd name="connsiteX7" fmla="*/ 7048 w 1055465"/>
              <a:gd name="connsiteY7" fmla="*/ 16002 h 1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465" h="16002">
                <a:moveTo>
                  <a:pt x="7048" y="16002"/>
                </a:moveTo>
                <a:lnTo>
                  <a:pt x="1048417" y="14097"/>
                </a:lnTo>
                <a:cubicBezTo>
                  <a:pt x="1052322" y="14097"/>
                  <a:pt x="1055465" y="10954"/>
                  <a:pt x="1055465" y="7049"/>
                </a:cubicBezTo>
                <a:cubicBezTo>
                  <a:pt x="1055465" y="3143"/>
                  <a:pt x="1052322" y="95"/>
                  <a:pt x="1048417" y="0"/>
                </a:cubicBezTo>
                <a:lnTo>
                  <a:pt x="7048" y="2000"/>
                </a:lnTo>
                <a:cubicBezTo>
                  <a:pt x="3143" y="2000"/>
                  <a:pt x="0" y="5144"/>
                  <a:pt x="0" y="9049"/>
                </a:cubicBezTo>
                <a:cubicBezTo>
                  <a:pt x="95" y="12859"/>
                  <a:pt x="3238" y="16002"/>
                  <a:pt x="7048" y="16002"/>
                </a:cubicBezTo>
                <a:lnTo>
                  <a:pt x="7048" y="16002"/>
                </a:ln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F71B793-29EB-47F4-8E23-DE479689488B}"/>
              </a:ext>
            </a:extLst>
          </p:cNvPr>
          <p:cNvSpPr/>
          <p:nvPr/>
        </p:nvSpPr>
        <p:spPr>
          <a:xfrm>
            <a:off x="1344368" y="4746960"/>
            <a:ext cx="196596" cy="196595"/>
          </a:xfrm>
          <a:custGeom>
            <a:avLst/>
            <a:gdLst>
              <a:gd name="connsiteX0" fmla="*/ 196596 w 196596"/>
              <a:gd name="connsiteY0" fmla="*/ 98298 h 196595"/>
              <a:gd name="connsiteX1" fmla="*/ 98298 w 196596"/>
              <a:gd name="connsiteY1" fmla="*/ 196596 h 196595"/>
              <a:gd name="connsiteX2" fmla="*/ 0 w 196596"/>
              <a:gd name="connsiteY2" fmla="*/ 98298 h 196595"/>
              <a:gd name="connsiteX3" fmla="*/ 98298 w 196596"/>
              <a:gd name="connsiteY3" fmla="*/ 0 h 196595"/>
              <a:gd name="connsiteX4" fmla="*/ 196596 w 196596"/>
              <a:gd name="connsiteY4" fmla="*/ 98298 h 19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596" h="196595">
                <a:moveTo>
                  <a:pt x="196596" y="98298"/>
                </a:moveTo>
                <a:cubicBezTo>
                  <a:pt x="196596" y="152587"/>
                  <a:pt x="152586" y="196596"/>
                  <a:pt x="98298" y="196596"/>
                </a:cubicBezTo>
                <a:cubicBezTo>
                  <a:pt x="44009" y="196596"/>
                  <a:pt x="0" y="152587"/>
                  <a:pt x="0" y="98298"/>
                </a:cubicBezTo>
                <a:cubicBezTo>
                  <a:pt x="0" y="44009"/>
                  <a:pt x="44009" y="0"/>
                  <a:pt x="98298" y="0"/>
                </a:cubicBezTo>
                <a:cubicBezTo>
                  <a:pt x="152586" y="0"/>
                  <a:pt x="196596" y="44009"/>
                  <a:pt x="196596" y="98298"/>
                </a:cubicBez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6C411E1-A96D-4523-92F6-4EFC34C053F1}"/>
              </a:ext>
            </a:extLst>
          </p:cNvPr>
          <p:cNvSpPr/>
          <p:nvPr/>
        </p:nvSpPr>
        <p:spPr>
          <a:xfrm>
            <a:off x="1779375" y="3497757"/>
            <a:ext cx="1347025" cy="1347025"/>
          </a:xfrm>
          <a:custGeom>
            <a:avLst/>
            <a:gdLst>
              <a:gd name="connsiteX0" fmla="*/ 673513 w 1347025"/>
              <a:gd name="connsiteY0" fmla="*/ 1347026 h 1347025"/>
              <a:gd name="connsiteX1" fmla="*/ 0 w 1347025"/>
              <a:gd name="connsiteY1" fmla="*/ 673513 h 1347025"/>
              <a:gd name="connsiteX2" fmla="*/ 673513 w 1347025"/>
              <a:gd name="connsiteY2" fmla="*/ 0 h 1347025"/>
              <a:gd name="connsiteX3" fmla="*/ 1347026 w 1347025"/>
              <a:gd name="connsiteY3" fmla="*/ 673513 h 1347025"/>
              <a:gd name="connsiteX4" fmla="*/ 1347026 w 1347025"/>
              <a:gd name="connsiteY4" fmla="*/ 673513 h 1347025"/>
              <a:gd name="connsiteX5" fmla="*/ 673513 w 1347025"/>
              <a:gd name="connsiteY5" fmla="*/ 1347026 h 1347025"/>
              <a:gd name="connsiteX6" fmla="*/ 673513 w 1347025"/>
              <a:gd name="connsiteY6" fmla="*/ 46482 h 1347025"/>
              <a:gd name="connsiteX7" fmla="*/ 46482 w 1347025"/>
              <a:gd name="connsiteY7" fmla="*/ 673513 h 1347025"/>
              <a:gd name="connsiteX8" fmla="*/ 673513 w 1347025"/>
              <a:gd name="connsiteY8" fmla="*/ 1300543 h 1347025"/>
              <a:gd name="connsiteX9" fmla="*/ 1300544 w 1347025"/>
              <a:gd name="connsiteY9" fmla="*/ 673513 h 1347025"/>
              <a:gd name="connsiteX10" fmla="*/ 673513 w 1347025"/>
              <a:gd name="connsiteY10" fmla="*/ 46482 h 134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7025" h="1347025">
                <a:moveTo>
                  <a:pt x="673513" y="1347026"/>
                </a:moveTo>
                <a:cubicBezTo>
                  <a:pt x="301562" y="1347026"/>
                  <a:pt x="0" y="1045464"/>
                  <a:pt x="0" y="673513"/>
                </a:cubicBezTo>
                <a:cubicBezTo>
                  <a:pt x="0" y="301562"/>
                  <a:pt x="301562" y="0"/>
                  <a:pt x="673513" y="0"/>
                </a:cubicBezTo>
                <a:cubicBezTo>
                  <a:pt x="1045464" y="0"/>
                  <a:pt x="1347026" y="301562"/>
                  <a:pt x="1347026" y="673513"/>
                </a:cubicBezTo>
                <a:lnTo>
                  <a:pt x="1347026" y="673513"/>
                </a:lnTo>
                <a:cubicBezTo>
                  <a:pt x="1346549" y="1045274"/>
                  <a:pt x="1045273" y="1346549"/>
                  <a:pt x="673513" y="1347026"/>
                </a:cubicBezTo>
                <a:close/>
                <a:moveTo>
                  <a:pt x="673513" y="46482"/>
                </a:moveTo>
                <a:cubicBezTo>
                  <a:pt x="327184" y="46482"/>
                  <a:pt x="46482" y="327184"/>
                  <a:pt x="46482" y="673513"/>
                </a:cubicBezTo>
                <a:cubicBezTo>
                  <a:pt x="46482" y="1019842"/>
                  <a:pt x="327184" y="1300543"/>
                  <a:pt x="673513" y="1300543"/>
                </a:cubicBezTo>
                <a:cubicBezTo>
                  <a:pt x="1019842" y="1300543"/>
                  <a:pt x="1300544" y="1019842"/>
                  <a:pt x="1300544" y="673513"/>
                </a:cubicBezTo>
                <a:cubicBezTo>
                  <a:pt x="1300163" y="327374"/>
                  <a:pt x="1019651" y="46863"/>
                  <a:pt x="673513" y="46482"/>
                </a:cubicBez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9B3735-2894-41FC-90D6-F8480263DC84}"/>
              </a:ext>
            </a:extLst>
          </p:cNvPr>
          <p:cNvSpPr/>
          <p:nvPr/>
        </p:nvSpPr>
        <p:spPr>
          <a:xfrm>
            <a:off x="423777" y="5750228"/>
            <a:ext cx="739806" cy="152495"/>
          </a:xfrm>
          <a:custGeom>
            <a:avLst/>
            <a:gdLst>
              <a:gd name="connsiteX0" fmla="*/ 0 w 739806"/>
              <a:gd name="connsiteY0" fmla="*/ 70580 h 152495"/>
              <a:gd name="connsiteX1" fmla="*/ 0 w 739806"/>
              <a:gd name="connsiteY1" fmla="*/ 81915 h 152495"/>
              <a:gd name="connsiteX2" fmla="*/ 70580 w 739806"/>
              <a:gd name="connsiteY2" fmla="*/ 152495 h 152495"/>
              <a:gd name="connsiteX3" fmla="*/ 669227 w 739806"/>
              <a:gd name="connsiteY3" fmla="*/ 152495 h 152495"/>
              <a:gd name="connsiteX4" fmla="*/ 739807 w 739806"/>
              <a:gd name="connsiteY4" fmla="*/ 81915 h 152495"/>
              <a:gd name="connsiteX5" fmla="*/ 739807 w 739806"/>
              <a:gd name="connsiteY5" fmla="*/ 70580 h 152495"/>
              <a:gd name="connsiteX6" fmla="*/ 723424 w 739806"/>
              <a:gd name="connsiteY6" fmla="*/ 25432 h 152495"/>
              <a:gd name="connsiteX7" fmla="*/ 711518 w 739806"/>
              <a:gd name="connsiteY7" fmla="*/ 14097 h 152495"/>
              <a:gd name="connsiteX8" fmla="*/ 401003 w 739806"/>
              <a:gd name="connsiteY8" fmla="*/ 14097 h 152495"/>
              <a:gd name="connsiteX9" fmla="*/ 386906 w 739806"/>
              <a:gd name="connsiteY9" fmla="*/ 0 h 152495"/>
              <a:gd name="connsiteX10" fmla="*/ 70676 w 739806"/>
              <a:gd name="connsiteY10" fmla="*/ 0 h 152495"/>
              <a:gd name="connsiteX11" fmla="*/ 0 w 739806"/>
              <a:gd name="connsiteY11" fmla="*/ 70580 h 152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9806" h="152495">
                <a:moveTo>
                  <a:pt x="0" y="70580"/>
                </a:moveTo>
                <a:lnTo>
                  <a:pt x="0" y="81915"/>
                </a:lnTo>
                <a:cubicBezTo>
                  <a:pt x="0" y="120872"/>
                  <a:pt x="31623" y="152495"/>
                  <a:pt x="70580" y="152495"/>
                </a:cubicBezTo>
                <a:lnTo>
                  <a:pt x="669227" y="152495"/>
                </a:lnTo>
                <a:cubicBezTo>
                  <a:pt x="708184" y="152495"/>
                  <a:pt x="739807" y="120872"/>
                  <a:pt x="739807" y="81915"/>
                </a:cubicBezTo>
                <a:lnTo>
                  <a:pt x="739807" y="70580"/>
                </a:lnTo>
                <a:cubicBezTo>
                  <a:pt x="739807" y="54102"/>
                  <a:pt x="733997" y="38100"/>
                  <a:pt x="723424" y="25432"/>
                </a:cubicBezTo>
                <a:cubicBezTo>
                  <a:pt x="719900" y="21241"/>
                  <a:pt x="715899" y="17431"/>
                  <a:pt x="711518" y="14097"/>
                </a:cubicBezTo>
                <a:lnTo>
                  <a:pt x="401003" y="14097"/>
                </a:lnTo>
                <a:cubicBezTo>
                  <a:pt x="393192" y="14097"/>
                  <a:pt x="386906" y="7811"/>
                  <a:pt x="386906" y="0"/>
                </a:cubicBezTo>
                <a:lnTo>
                  <a:pt x="70676" y="0"/>
                </a:lnTo>
                <a:cubicBezTo>
                  <a:pt x="31623" y="0"/>
                  <a:pt x="95" y="31623"/>
                  <a:pt x="0" y="70580"/>
                </a:cubicBez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9E6186-1726-4B3E-9091-958825E10841}"/>
              </a:ext>
            </a:extLst>
          </p:cNvPr>
          <p:cNvSpPr/>
          <p:nvPr/>
        </p:nvSpPr>
        <p:spPr>
          <a:xfrm>
            <a:off x="754199" y="5899866"/>
            <a:ext cx="73437" cy="519588"/>
          </a:xfrm>
          <a:custGeom>
            <a:avLst/>
            <a:gdLst>
              <a:gd name="connsiteX0" fmla="*/ 0 w 73437"/>
              <a:gd name="connsiteY0" fmla="*/ 0 h 519588"/>
              <a:gd name="connsiteX1" fmla="*/ 73438 w 73437"/>
              <a:gd name="connsiteY1" fmla="*/ 0 h 519588"/>
              <a:gd name="connsiteX2" fmla="*/ 73438 w 73437"/>
              <a:gd name="connsiteY2" fmla="*/ 519589 h 519588"/>
              <a:gd name="connsiteX3" fmla="*/ 0 w 73437"/>
              <a:gd name="connsiteY3" fmla="*/ 519589 h 51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37" h="519588">
                <a:moveTo>
                  <a:pt x="0" y="0"/>
                </a:moveTo>
                <a:lnTo>
                  <a:pt x="73438" y="0"/>
                </a:lnTo>
                <a:lnTo>
                  <a:pt x="73438" y="519589"/>
                </a:lnTo>
                <a:lnTo>
                  <a:pt x="0" y="519589"/>
                </a:ln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98CEFEB-47A0-4EA8-A1A6-53B9C88FF7F0}"/>
              </a:ext>
            </a:extLst>
          </p:cNvPr>
          <p:cNvSpPr/>
          <p:nvPr/>
        </p:nvSpPr>
        <p:spPr>
          <a:xfrm>
            <a:off x="545220" y="6346017"/>
            <a:ext cx="497014" cy="75390"/>
          </a:xfrm>
          <a:custGeom>
            <a:avLst/>
            <a:gdLst>
              <a:gd name="connsiteX0" fmla="*/ 0 w 497014"/>
              <a:gd name="connsiteY0" fmla="*/ 70866 h 75390"/>
              <a:gd name="connsiteX1" fmla="*/ 248507 w 497014"/>
              <a:gd name="connsiteY1" fmla="*/ 73914 h 75390"/>
              <a:gd name="connsiteX2" fmla="*/ 497015 w 497014"/>
              <a:gd name="connsiteY2" fmla="*/ 70866 h 75390"/>
              <a:gd name="connsiteX3" fmla="*/ 248507 w 497014"/>
              <a:gd name="connsiteY3" fmla="*/ 0 h 75390"/>
              <a:gd name="connsiteX4" fmla="*/ 0 w 497014"/>
              <a:gd name="connsiteY4" fmla="*/ 70866 h 75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014" h="75390">
                <a:moveTo>
                  <a:pt x="0" y="70866"/>
                </a:moveTo>
                <a:cubicBezTo>
                  <a:pt x="0" y="78772"/>
                  <a:pt x="111252" y="73914"/>
                  <a:pt x="248507" y="73914"/>
                </a:cubicBezTo>
                <a:cubicBezTo>
                  <a:pt x="385763" y="73914"/>
                  <a:pt x="497015" y="78772"/>
                  <a:pt x="497015" y="70866"/>
                </a:cubicBezTo>
                <a:cubicBezTo>
                  <a:pt x="497015" y="62960"/>
                  <a:pt x="385763" y="0"/>
                  <a:pt x="248507" y="0"/>
                </a:cubicBezTo>
                <a:cubicBezTo>
                  <a:pt x="111252" y="0"/>
                  <a:pt x="0" y="62960"/>
                  <a:pt x="0" y="70866"/>
                </a:cubicBez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A6EB641-ECD2-47D5-A907-3C13DDBC1DE5}"/>
              </a:ext>
            </a:extLst>
          </p:cNvPr>
          <p:cNvSpPr/>
          <p:nvPr/>
        </p:nvSpPr>
        <p:spPr>
          <a:xfrm>
            <a:off x="507745" y="5658127"/>
            <a:ext cx="728988" cy="253808"/>
          </a:xfrm>
          <a:custGeom>
            <a:avLst/>
            <a:gdLst>
              <a:gd name="connsiteX0" fmla="*/ 31285 w 728988"/>
              <a:gd name="connsiteY0" fmla="*/ 150775 h 253808"/>
              <a:gd name="connsiteX1" fmla="*/ 281792 w 728988"/>
              <a:gd name="connsiteY1" fmla="*/ 190780 h 253808"/>
              <a:gd name="connsiteX2" fmla="*/ 572876 w 728988"/>
              <a:gd name="connsiteY2" fmla="*/ 237262 h 253808"/>
              <a:gd name="connsiteX3" fmla="*/ 673841 w 728988"/>
              <a:gd name="connsiteY3" fmla="*/ 253360 h 253808"/>
              <a:gd name="connsiteX4" fmla="*/ 716227 w 728988"/>
              <a:gd name="connsiteY4" fmla="*/ 222594 h 253808"/>
              <a:gd name="connsiteX5" fmla="*/ 720799 w 728988"/>
              <a:gd name="connsiteY5" fmla="*/ 194019 h 253808"/>
              <a:gd name="connsiteX6" fmla="*/ 724991 w 728988"/>
              <a:gd name="connsiteY6" fmla="*/ 167444 h 253808"/>
              <a:gd name="connsiteX7" fmla="*/ 728515 w 728988"/>
              <a:gd name="connsiteY7" fmla="*/ 145537 h 253808"/>
              <a:gd name="connsiteX8" fmla="*/ 721466 w 728988"/>
              <a:gd name="connsiteY8" fmla="*/ 117533 h 253808"/>
              <a:gd name="connsiteX9" fmla="*/ 707750 w 728988"/>
              <a:gd name="connsiteY9" fmla="*/ 106198 h 253808"/>
              <a:gd name="connsiteX10" fmla="*/ 317130 w 728988"/>
              <a:gd name="connsiteY10" fmla="*/ 106198 h 253808"/>
              <a:gd name="connsiteX11" fmla="*/ 303033 w 728988"/>
              <a:gd name="connsiteY11" fmla="*/ 92101 h 253808"/>
              <a:gd name="connsiteX12" fmla="*/ 303033 w 728988"/>
              <a:gd name="connsiteY12" fmla="*/ 80957 h 253808"/>
              <a:gd name="connsiteX13" fmla="*/ 317130 w 728988"/>
              <a:gd name="connsiteY13" fmla="*/ 66860 h 253808"/>
              <a:gd name="connsiteX14" fmla="*/ 470673 w 728988"/>
              <a:gd name="connsiteY14" fmla="*/ 66860 h 253808"/>
              <a:gd name="connsiteX15" fmla="*/ 399902 w 728988"/>
              <a:gd name="connsiteY15" fmla="*/ 55525 h 253808"/>
              <a:gd name="connsiteX16" fmla="*/ 182256 w 728988"/>
              <a:gd name="connsiteY16" fmla="*/ 20759 h 253808"/>
              <a:gd name="connsiteX17" fmla="*/ 55192 w 728988"/>
              <a:gd name="connsiteY17" fmla="*/ 471 h 253808"/>
              <a:gd name="connsiteX18" fmla="*/ 12711 w 728988"/>
              <a:gd name="connsiteY18" fmla="*/ 31237 h 253808"/>
              <a:gd name="connsiteX19" fmla="*/ 424 w 728988"/>
              <a:gd name="connsiteY19" fmla="*/ 108294 h 253808"/>
              <a:gd name="connsiteX20" fmla="*/ 31285 w 728988"/>
              <a:gd name="connsiteY20" fmla="*/ 150775 h 25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28988" h="253808">
                <a:moveTo>
                  <a:pt x="31285" y="150775"/>
                </a:moveTo>
                <a:lnTo>
                  <a:pt x="281792" y="190780"/>
                </a:lnTo>
                <a:lnTo>
                  <a:pt x="572876" y="237262"/>
                </a:lnTo>
                <a:lnTo>
                  <a:pt x="673841" y="253360"/>
                </a:lnTo>
                <a:cubicBezTo>
                  <a:pt x="694034" y="256503"/>
                  <a:pt x="712989" y="242787"/>
                  <a:pt x="716227" y="222594"/>
                </a:cubicBezTo>
                <a:lnTo>
                  <a:pt x="720799" y="194019"/>
                </a:lnTo>
                <a:lnTo>
                  <a:pt x="724991" y="167444"/>
                </a:lnTo>
                <a:lnTo>
                  <a:pt x="728515" y="145537"/>
                </a:lnTo>
                <a:cubicBezTo>
                  <a:pt x="730134" y="135631"/>
                  <a:pt x="727562" y="125534"/>
                  <a:pt x="721466" y="117533"/>
                </a:cubicBezTo>
                <a:cubicBezTo>
                  <a:pt x="717942" y="112675"/>
                  <a:pt x="713179" y="108770"/>
                  <a:pt x="707750" y="106198"/>
                </a:cubicBezTo>
                <a:lnTo>
                  <a:pt x="317130" y="106198"/>
                </a:lnTo>
                <a:cubicBezTo>
                  <a:pt x="309319" y="106198"/>
                  <a:pt x="303033" y="99912"/>
                  <a:pt x="303033" y="92101"/>
                </a:cubicBezTo>
                <a:lnTo>
                  <a:pt x="303033" y="80957"/>
                </a:lnTo>
                <a:cubicBezTo>
                  <a:pt x="303033" y="73147"/>
                  <a:pt x="309319" y="66860"/>
                  <a:pt x="317130" y="66860"/>
                </a:cubicBezTo>
                <a:lnTo>
                  <a:pt x="470673" y="66860"/>
                </a:lnTo>
                <a:lnTo>
                  <a:pt x="399902" y="55525"/>
                </a:lnTo>
                <a:lnTo>
                  <a:pt x="182256" y="20759"/>
                </a:lnTo>
                <a:lnTo>
                  <a:pt x="55192" y="471"/>
                </a:lnTo>
                <a:cubicBezTo>
                  <a:pt x="34999" y="-2768"/>
                  <a:pt x="15949" y="11044"/>
                  <a:pt x="12711" y="31237"/>
                </a:cubicBezTo>
                <a:lnTo>
                  <a:pt x="424" y="108294"/>
                </a:lnTo>
                <a:cubicBezTo>
                  <a:pt x="-2624" y="128487"/>
                  <a:pt x="11092" y="147442"/>
                  <a:pt x="31285" y="150775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8D21D66-C892-4675-BF5D-EA31FC34CCFA}"/>
              </a:ext>
            </a:extLst>
          </p:cNvPr>
          <p:cNvSpPr/>
          <p:nvPr/>
        </p:nvSpPr>
        <p:spPr>
          <a:xfrm>
            <a:off x="1080621" y="5764230"/>
            <a:ext cx="152018" cy="501300"/>
          </a:xfrm>
          <a:custGeom>
            <a:avLst/>
            <a:gdLst>
              <a:gd name="connsiteX0" fmla="*/ 0 w 152018"/>
              <a:gd name="connsiteY0" fmla="*/ 33909 h 501300"/>
              <a:gd name="connsiteX1" fmla="*/ 0 w 152018"/>
              <a:gd name="connsiteY1" fmla="*/ 464344 h 501300"/>
              <a:gd name="connsiteX2" fmla="*/ 36957 w 152018"/>
              <a:gd name="connsiteY2" fmla="*/ 501301 h 501300"/>
              <a:gd name="connsiteX3" fmla="*/ 115062 w 152018"/>
              <a:gd name="connsiteY3" fmla="*/ 501301 h 501300"/>
              <a:gd name="connsiteX4" fmla="*/ 152019 w 152018"/>
              <a:gd name="connsiteY4" fmla="*/ 464344 h 501300"/>
              <a:gd name="connsiteX5" fmla="*/ 152019 w 152018"/>
              <a:gd name="connsiteY5" fmla="*/ 33909 h 501300"/>
              <a:gd name="connsiteX6" fmla="*/ 144304 w 152018"/>
              <a:gd name="connsiteY6" fmla="*/ 11335 h 501300"/>
              <a:gd name="connsiteX7" fmla="*/ 129921 w 152018"/>
              <a:gd name="connsiteY7" fmla="*/ 0 h 501300"/>
              <a:gd name="connsiteX8" fmla="*/ 22003 w 152018"/>
              <a:gd name="connsiteY8" fmla="*/ 0 h 501300"/>
              <a:gd name="connsiteX9" fmla="*/ 7715 w 152018"/>
              <a:gd name="connsiteY9" fmla="*/ 11335 h 501300"/>
              <a:gd name="connsiteX10" fmla="*/ 0 w 152018"/>
              <a:gd name="connsiteY10" fmla="*/ 33909 h 50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2018" h="501300">
                <a:moveTo>
                  <a:pt x="0" y="33909"/>
                </a:moveTo>
                <a:lnTo>
                  <a:pt x="0" y="464344"/>
                </a:lnTo>
                <a:cubicBezTo>
                  <a:pt x="0" y="484727"/>
                  <a:pt x="16573" y="501301"/>
                  <a:pt x="36957" y="501301"/>
                </a:cubicBezTo>
                <a:lnTo>
                  <a:pt x="115062" y="501301"/>
                </a:lnTo>
                <a:cubicBezTo>
                  <a:pt x="135446" y="501301"/>
                  <a:pt x="152019" y="484727"/>
                  <a:pt x="152019" y="464344"/>
                </a:cubicBezTo>
                <a:lnTo>
                  <a:pt x="152019" y="33909"/>
                </a:lnTo>
                <a:cubicBezTo>
                  <a:pt x="152019" y="25717"/>
                  <a:pt x="149352" y="17812"/>
                  <a:pt x="144304" y="11335"/>
                </a:cubicBezTo>
                <a:cubicBezTo>
                  <a:pt x="140589" y="6382"/>
                  <a:pt x="135636" y="2477"/>
                  <a:pt x="129921" y="0"/>
                </a:cubicBezTo>
                <a:lnTo>
                  <a:pt x="22003" y="0"/>
                </a:lnTo>
                <a:cubicBezTo>
                  <a:pt x="16383" y="2477"/>
                  <a:pt x="11430" y="6382"/>
                  <a:pt x="7715" y="11335"/>
                </a:cubicBezTo>
                <a:cubicBezTo>
                  <a:pt x="2762" y="17812"/>
                  <a:pt x="0" y="25717"/>
                  <a:pt x="0" y="33909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45FB75-43FF-4019-BABA-2A26C294CB62}"/>
              </a:ext>
            </a:extLst>
          </p:cNvPr>
          <p:cNvSpPr/>
          <p:nvPr/>
        </p:nvSpPr>
        <p:spPr>
          <a:xfrm>
            <a:off x="845046" y="4968122"/>
            <a:ext cx="541422" cy="358720"/>
          </a:xfrm>
          <a:custGeom>
            <a:avLst/>
            <a:gdLst>
              <a:gd name="connsiteX0" fmla="*/ 212 w 541422"/>
              <a:gd name="connsiteY0" fmla="*/ 101545 h 358720"/>
              <a:gd name="connsiteX1" fmla="*/ 3165 w 541422"/>
              <a:gd name="connsiteY1" fmla="*/ 112689 h 358720"/>
              <a:gd name="connsiteX2" fmla="*/ 13738 w 541422"/>
              <a:gd name="connsiteY2" fmla="*/ 126501 h 358720"/>
              <a:gd name="connsiteX3" fmla="*/ 13928 w 541422"/>
              <a:gd name="connsiteY3" fmla="*/ 126596 h 358720"/>
              <a:gd name="connsiteX4" fmla="*/ 236813 w 541422"/>
              <a:gd name="connsiteY4" fmla="*/ 307380 h 358720"/>
              <a:gd name="connsiteX5" fmla="*/ 240052 w 541422"/>
              <a:gd name="connsiteY5" fmla="*/ 309952 h 358720"/>
              <a:gd name="connsiteX6" fmla="*/ 286153 w 541422"/>
              <a:gd name="connsiteY6" fmla="*/ 347385 h 358720"/>
              <a:gd name="connsiteX7" fmla="*/ 300059 w 541422"/>
              <a:gd name="connsiteY7" fmla="*/ 358720 h 358720"/>
              <a:gd name="connsiteX8" fmla="*/ 541423 w 541422"/>
              <a:gd name="connsiteY8" fmla="*/ 358720 h 358720"/>
              <a:gd name="connsiteX9" fmla="*/ 527516 w 541422"/>
              <a:gd name="connsiteY9" fmla="*/ 347385 h 358720"/>
              <a:gd name="connsiteX10" fmla="*/ 336826 w 541422"/>
              <a:gd name="connsiteY10" fmla="*/ 192699 h 358720"/>
              <a:gd name="connsiteX11" fmla="*/ 209000 w 541422"/>
              <a:gd name="connsiteY11" fmla="*/ 88972 h 358720"/>
              <a:gd name="connsiteX12" fmla="*/ 109559 w 541422"/>
              <a:gd name="connsiteY12" fmla="*/ 8295 h 358720"/>
              <a:gd name="connsiteX13" fmla="*/ 89080 w 541422"/>
              <a:gd name="connsiteY13" fmla="*/ 199 h 358720"/>
              <a:gd name="connsiteX14" fmla="*/ 88985 w 541422"/>
              <a:gd name="connsiteY14" fmla="*/ 104 h 358720"/>
              <a:gd name="connsiteX15" fmla="*/ 82318 w 541422"/>
              <a:gd name="connsiteY15" fmla="*/ 199 h 358720"/>
              <a:gd name="connsiteX16" fmla="*/ 72698 w 541422"/>
              <a:gd name="connsiteY16" fmla="*/ 2580 h 358720"/>
              <a:gd name="connsiteX17" fmla="*/ 66697 w 541422"/>
              <a:gd name="connsiteY17" fmla="*/ 5628 h 358720"/>
              <a:gd name="connsiteX18" fmla="*/ 57457 w 541422"/>
              <a:gd name="connsiteY18" fmla="*/ 13725 h 358720"/>
              <a:gd name="connsiteX19" fmla="*/ 8975 w 541422"/>
              <a:gd name="connsiteY19" fmla="*/ 73446 h 358720"/>
              <a:gd name="connsiteX20" fmla="*/ 8213 w 541422"/>
              <a:gd name="connsiteY20" fmla="*/ 74399 h 358720"/>
              <a:gd name="connsiteX21" fmla="*/ 212 w 541422"/>
              <a:gd name="connsiteY21" fmla="*/ 101545 h 35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1422" h="358720">
                <a:moveTo>
                  <a:pt x="212" y="101545"/>
                </a:moveTo>
                <a:cubicBezTo>
                  <a:pt x="593" y="105355"/>
                  <a:pt x="1641" y="109165"/>
                  <a:pt x="3165" y="112689"/>
                </a:cubicBezTo>
                <a:cubicBezTo>
                  <a:pt x="5546" y="118119"/>
                  <a:pt x="9166" y="122881"/>
                  <a:pt x="13738" y="126501"/>
                </a:cubicBezTo>
                <a:lnTo>
                  <a:pt x="13928" y="126596"/>
                </a:lnTo>
                <a:lnTo>
                  <a:pt x="236813" y="307380"/>
                </a:lnTo>
                <a:lnTo>
                  <a:pt x="240052" y="309952"/>
                </a:lnTo>
                <a:lnTo>
                  <a:pt x="286153" y="347385"/>
                </a:lnTo>
                <a:lnTo>
                  <a:pt x="300059" y="358720"/>
                </a:lnTo>
                <a:lnTo>
                  <a:pt x="541423" y="358720"/>
                </a:lnTo>
                <a:lnTo>
                  <a:pt x="527516" y="347385"/>
                </a:lnTo>
                <a:lnTo>
                  <a:pt x="336826" y="192699"/>
                </a:lnTo>
                <a:lnTo>
                  <a:pt x="209000" y="88972"/>
                </a:lnTo>
                <a:lnTo>
                  <a:pt x="109559" y="8295"/>
                </a:lnTo>
                <a:cubicBezTo>
                  <a:pt x="103749" y="3533"/>
                  <a:pt x="96605" y="675"/>
                  <a:pt x="89080" y="199"/>
                </a:cubicBezTo>
                <a:cubicBezTo>
                  <a:pt x="89080" y="199"/>
                  <a:pt x="88985" y="104"/>
                  <a:pt x="88985" y="104"/>
                </a:cubicBezTo>
                <a:cubicBezTo>
                  <a:pt x="86794" y="-87"/>
                  <a:pt x="84509" y="9"/>
                  <a:pt x="82318" y="199"/>
                </a:cubicBezTo>
                <a:cubicBezTo>
                  <a:pt x="78984" y="580"/>
                  <a:pt x="75746" y="1342"/>
                  <a:pt x="72698" y="2580"/>
                </a:cubicBezTo>
                <a:cubicBezTo>
                  <a:pt x="70602" y="3342"/>
                  <a:pt x="68602" y="4390"/>
                  <a:pt x="66697" y="5628"/>
                </a:cubicBezTo>
                <a:cubicBezTo>
                  <a:pt x="63173" y="7724"/>
                  <a:pt x="60029" y="10486"/>
                  <a:pt x="57457" y="13725"/>
                </a:cubicBezTo>
                <a:lnTo>
                  <a:pt x="8975" y="73446"/>
                </a:lnTo>
                <a:lnTo>
                  <a:pt x="8213" y="74399"/>
                </a:lnTo>
                <a:cubicBezTo>
                  <a:pt x="2022" y="82019"/>
                  <a:pt x="-836" y="91734"/>
                  <a:pt x="212" y="101545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1137D9-85DD-4F34-A34A-05510CF75179}"/>
              </a:ext>
            </a:extLst>
          </p:cNvPr>
          <p:cNvSpPr/>
          <p:nvPr/>
        </p:nvSpPr>
        <p:spPr>
          <a:xfrm>
            <a:off x="852171" y="4967799"/>
            <a:ext cx="332865" cy="324416"/>
          </a:xfrm>
          <a:custGeom>
            <a:avLst/>
            <a:gdLst>
              <a:gd name="connsiteX0" fmla="*/ 6708 w 332865"/>
              <a:gd name="connsiteY0" fmla="*/ 126919 h 324416"/>
              <a:gd name="connsiteX1" fmla="*/ 24710 w 332865"/>
              <a:gd name="connsiteY1" fmla="*/ 155303 h 324416"/>
              <a:gd name="connsiteX2" fmla="*/ 173110 w 332865"/>
              <a:gd name="connsiteY2" fmla="*/ 314657 h 324416"/>
              <a:gd name="connsiteX3" fmla="*/ 225402 w 332865"/>
              <a:gd name="connsiteY3" fmla="*/ 312466 h 324416"/>
              <a:gd name="connsiteX4" fmla="*/ 225497 w 332865"/>
              <a:gd name="connsiteY4" fmla="*/ 312371 h 324416"/>
              <a:gd name="connsiteX5" fmla="*/ 229593 w 332865"/>
              <a:gd name="connsiteY5" fmla="*/ 307703 h 324416"/>
              <a:gd name="connsiteX6" fmla="*/ 231403 w 332865"/>
              <a:gd name="connsiteY6" fmla="*/ 305703 h 324416"/>
              <a:gd name="connsiteX7" fmla="*/ 295506 w 332865"/>
              <a:gd name="connsiteY7" fmla="*/ 233790 h 324416"/>
              <a:gd name="connsiteX8" fmla="*/ 323033 w 332865"/>
              <a:gd name="connsiteY8" fmla="*/ 202833 h 324416"/>
              <a:gd name="connsiteX9" fmla="*/ 327796 w 332865"/>
              <a:gd name="connsiteY9" fmla="*/ 196547 h 324416"/>
              <a:gd name="connsiteX10" fmla="*/ 329701 w 332865"/>
              <a:gd name="connsiteY10" fmla="*/ 193023 h 324416"/>
              <a:gd name="connsiteX11" fmla="*/ 332844 w 332865"/>
              <a:gd name="connsiteY11" fmla="*/ 176258 h 324416"/>
              <a:gd name="connsiteX12" fmla="*/ 320747 w 332865"/>
              <a:gd name="connsiteY12" fmla="*/ 150446 h 324416"/>
              <a:gd name="connsiteX13" fmla="*/ 148726 w 332865"/>
              <a:gd name="connsiteY13" fmla="*/ 19001 h 324416"/>
              <a:gd name="connsiteX14" fmla="*/ 82051 w 332865"/>
              <a:gd name="connsiteY14" fmla="*/ 617 h 324416"/>
              <a:gd name="connsiteX15" fmla="*/ 81955 w 332865"/>
              <a:gd name="connsiteY15" fmla="*/ 522 h 324416"/>
              <a:gd name="connsiteX16" fmla="*/ 66334 w 332865"/>
              <a:gd name="connsiteY16" fmla="*/ 3761 h 324416"/>
              <a:gd name="connsiteX17" fmla="*/ 59572 w 332865"/>
              <a:gd name="connsiteY17" fmla="*/ 6047 h 324416"/>
              <a:gd name="connsiteX18" fmla="*/ 22043 w 332865"/>
              <a:gd name="connsiteY18" fmla="*/ 32621 h 324416"/>
              <a:gd name="connsiteX19" fmla="*/ 6708 w 332865"/>
              <a:gd name="connsiteY19" fmla="*/ 126919 h 324416"/>
              <a:gd name="connsiteX20" fmla="*/ 6708 w 332865"/>
              <a:gd name="connsiteY20" fmla="*/ 126919 h 32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2865" h="324416">
                <a:moveTo>
                  <a:pt x="6708" y="126919"/>
                </a:moveTo>
                <a:cubicBezTo>
                  <a:pt x="10899" y="137396"/>
                  <a:pt x="16995" y="147017"/>
                  <a:pt x="24710" y="155303"/>
                </a:cubicBezTo>
                <a:lnTo>
                  <a:pt x="173110" y="314657"/>
                </a:lnTo>
                <a:cubicBezTo>
                  <a:pt x="188159" y="328468"/>
                  <a:pt x="211591" y="327515"/>
                  <a:pt x="225402" y="312466"/>
                </a:cubicBezTo>
                <a:cubicBezTo>
                  <a:pt x="225402" y="312466"/>
                  <a:pt x="225497" y="312371"/>
                  <a:pt x="225497" y="312371"/>
                </a:cubicBezTo>
                <a:lnTo>
                  <a:pt x="229593" y="307703"/>
                </a:lnTo>
                <a:lnTo>
                  <a:pt x="231403" y="305703"/>
                </a:lnTo>
                <a:lnTo>
                  <a:pt x="295506" y="233790"/>
                </a:lnTo>
                <a:lnTo>
                  <a:pt x="323033" y="202833"/>
                </a:lnTo>
                <a:cubicBezTo>
                  <a:pt x="324843" y="200928"/>
                  <a:pt x="326462" y="198833"/>
                  <a:pt x="327796" y="196547"/>
                </a:cubicBezTo>
                <a:cubicBezTo>
                  <a:pt x="328462" y="195404"/>
                  <a:pt x="329129" y="194261"/>
                  <a:pt x="329701" y="193023"/>
                </a:cubicBezTo>
                <a:cubicBezTo>
                  <a:pt x="331987" y="187784"/>
                  <a:pt x="333034" y="181974"/>
                  <a:pt x="332844" y="176258"/>
                </a:cubicBezTo>
                <a:cubicBezTo>
                  <a:pt x="332463" y="166353"/>
                  <a:pt x="328081" y="157018"/>
                  <a:pt x="320747" y="150446"/>
                </a:cubicBezTo>
                <a:lnTo>
                  <a:pt x="148726" y="19001"/>
                </a:lnTo>
                <a:cubicBezTo>
                  <a:pt x="129771" y="4428"/>
                  <a:pt x="105863" y="-2145"/>
                  <a:pt x="82051" y="617"/>
                </a:cubicBezTo>
                <a:cubicBezTo>
                  <a:pt x="82051" y="617"/>
                  <a:pt x="81955" y="522"/>
                  <a:pt x="81955" y="522"/>
                </a:cubicBezTo>
                <a:cubicBezTo>
                  <a:pt x="76717" y="1189"/>
                  <a:pt x="71478" y="2237"/>
                  <a:pt x="66334" y="3761"/>
                </a:cubicBezTo>
                <a:cubicBezTo>
                  <a:pt x="64048" y="4428"/>
                  <a:pt x="61858" y="5190"/>
                  <a:pt x="59572" y="6047"/>
                </a:cubicBezTo>
                <a:cubicBezTo>
                  <a:pt x="44998" y="11571"/>
                  <a:pt x="32044" y="20715"/>
                  <a:pt x="22043" y="32621"/>
                </a:cubicBezTo>
                <a:cubicBezTo>
                  <a:pt x="-245" y="58720"/>
                  <a:pt x="-6151" y="95106"/>
                  <a:pt x="6708" y="126919"/>
                </a:cubicBezTo>
                <a:lnTo>
                  <a:pt x="6708" y="126919"/>
                </a:ln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C0479D6-BFB3-4A9F-8C7D-DDC06BF55909}"/>
              </a:ext>
            </a:extLst>
          </p:cNvPr>
          <p:cNvSpPr/>
          <p:nvPr/>
        </p:nvSpPr>
        <p:spPr>
          <a:xfrm>
            <a:off x="505406" y="4270901"/>
            <a:ext cx="566166" cy="566166"/>
          </a:xfrm>
          <a:custGeom>
            <a:avLst/>
            <a:gdLst>
              <a:gd name="connsiteX0" fmla="*/ 566166 w 566166"/>
              <a:gd name="connsiteY0" fmla="*/ 283083 h 566166"/>
              <a:gd name="connsiteX1" fmla="*/ 283083 w 566166"/>
              <a:gd name="connsiteY1" fmla="*/ 566166 h 566166"/>
              <a:gd name="connsiteX2" fmla="*/ 0 w 566166"/>
              <a:gd name="connsiteY2" fmla="*/ 283083 h 566166"/>
              <a:gd name="connsiteX3" fmla="*/ 283083 w 566166"/>
              <a:gd name="connsiteY3" fmla="*/ 0 h 566166"/>
              <a:gd name="connsiteX4" fmla="*/ 566166 w 566166"/>
              <a:gd name="connsiteY4" fmla="*/ 283083 h 5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166" h="566166">
                <a:moveTo>
                  <a:pt x="566166" y="283083"/>
                </a:moveTo>
                <a:cubicBezTo>
                  <a:pt x="566166" y="439425"/>
                  <a:pt x="439425" y="566166"/>
                  <a:pt x="283083" y="566166"/>
                </a:cubicBezTo>
                <a:cubicBezTo>
                  <a:pt x="126741" y="566166"/>
                  <a:pt x="0" y="439425"/>
                  <a:pt x="0" y="283083"/>
                </a:cubicBezTo>
                <a:cubicBezTo>
                  <a:pt x="0" y="126741"/>
                  <a:pt x="126741" y="0"/>
                  <a:pt x="283083" y="0"/>
                </a:cubicBezTo>
                <a:cubicBezTo>
                  <a:pt x="439425" y="0"/>
                  <a:pt x="566166" y="126741"/>
                  <a:pt x="566166" y="283083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38739FC-77FA-49A4-BABF-928455A2E241}"/>
              </a:ext>
            </a:extLst>
          </p:cNvPr>
          <p:cNvSpPr/>
          <p:nvPr/>
        </p:nvSpPr>
        <p:spPr>
          <a:xfrm>
            <a:off x="681839" y="5619170"/>
            <a:ext cx="728632" cy="253712"/>
          </a:xfrm>
          <a:custGeom>
            <a:avLst/>
            <a:gdLst>
              <a:gd name="connsiteX0" fmla="*/ 31212 w 728632"/>
              <a:gd name="connsiteY0" fmla="*/ 150680 h 253712"/>
              <a:gd name="connsiteX1" fmla="*/ 136177 w 728632"/>
              <a:gd name="connsiteY1" fmla="*/ 167444 h 253712"/>
              <a:gd name="connsiteX2" fmla="*/ 138558 w 728632"/>
              <a:gd name="connsiteY2" fmla="*/ 167825 h 253712"/>
              <a:gd name="connsiteX3" fmla="*/ 298197 w 728632"/>
              <a:gd name="connsiteY3" fmla="*/ 193257 h 253712"/>
              <a:gd name="connsiteX4" fmla="*/ 398781 w 728632"/>
              <a:gd name="connsiteY4" fmla="*/ 209354 h 253712"/>
              <a:gd name="connsiteX5" fmla="*/ 546609 w 728632"/>
              <a:gd name="connsiteY5" fmla="*/ 232976 h 253712"/>
              <a:gd name="connsiteX6" fmla="*/ 550800 w 728632"/>
              <a:gd name="connsiteY6" fmla="*/ 233643 h 253712"/>
              <a:gd name="connsiteX7" fmla="*/ 572803 w 728632"/>
              <a:gd name="connsiteY7" fmla="*/ 237167 h 253712"/>
              <a:gd name="connsiteX8" fmla="*/ 673768 w 728632"/>
              <a:gd name="connsiteY8" fmla="*/ 253264 h 253712"/>
              <a:gd name="connsiteX9" fmla="*/ 716155 w 728632"/>
              <a:gd name="connsiteY9" fmla="*/ 222499 h 253712"/>
              <a:gd name="connsiteX10" fmla="*/ 725013 w 728632"/>
              <a:gd name="connsiteY10" fmla="*/ 167349 h 253712"/>
              <a:gd name="connsiteX11" fmla="*/ 728537 w 728632"/>
              <a:gd name="connsiteY11" fmla="*/ 145441 h 253712"/>
              <a:gd name="connsiteX12" fmla="*/ 728632 w 728632"/>
              <a:gd name="connsiteY12" fmla="*/ 145060 h 253712"/>
              <a:gd name="connsiteX13" fmla="*/ 143035 w 728632"/>
              <a:gd name="connsiteY13" fmla="*/ 145060 h 253712"/>
              <a:gd name="connsiteX14" fmla="*/ 128938 w 728632"/>
              <a:gd name="connsiteY14" fmla="*/ 130963 h 253712"/>
              <a:gd name="connsiteX15" fmla="*/ 128938 w 728632"/>
              <a:gd name="connsiteY15" fmla="*/ 119819 h 253712"/>
              <a:gd name="connsiteX16" fmla="*/ 143035 w 728632"/>
              <a:gd name="connsiteY16" fmla="*/ 105722 h 253712"/>
              <a:gd name="connsiteX17" fmla="*/ 328011 w 728632"/>
              <a:gd name="connsiteY17" fmla="*/ 105722 h 253712"/>
              <a:gd name="connsiteX18" fmla="*/ 328011 w 728632"/>
              <a:gd name="connsiteY18" fmla="*/ 44000 h 253712"/>
              <a:gd name="connsiteX19" fmla="*/ 316676 w 728632"/>
              <a:gd name="connsiteY19" fmla="*/ 42190 h 253712"/>
              <a:gd name="connsiteX20" fmla="*/ 260859 w 728632"/>
              <a:gd name="connsiteY20" fmla="*/ 33237 h 253712"/>
              <a:gd name="connsiteX21" fmla="*/ 55119 w 728632"/>
              <a:gd name="connsiteY21" fmla="*/ 471 h 253712"/>
              <a:gd name="connsiteX22" fmla="*/ 12733 w 728632"/>
              <a:gd name="connsiteY22" fmla="*/ 31237 h 253712"/>
              <a:gd name="connsiteX23" fmla="*/ 8161 w 728632"/>
              <a:gd name="connsiteY23" fmla="*/ 59716 h 253712"/>
              <a:gd name="connsiteX24" fmla="*/ 446 w 728632"/>
              <a:gd name="connsiteY24" fmla="*/ 108294 h 253712"/>
              <a:gd name="connsiteX25" fmla="*/ 31212 w 728632"/>
              <a:gd name="connsiteY25" fmla="*/ 150680 h 25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28632" h="253712">
                <a:moveTo>
                  <a:pt x="31212" y="150680"/>
                </a:moveTo>
                <a:lnTo>
                  <a:pt x="136177" y="167444"/>
                </a:lnTo>
                <a:lnTo>
                  <a:pt x="138558" y="167825"/>
                </a:lnTo>
                <a:lnTo>
                  <a:pt x="298197" y="193257"/>
                </a:lnTo>
                <a:lnTo>
                  <a:pt x="398781" y="209354"/>
                </a:lnTo>
                <a:lnTo>
                  <a:pt x="546609" y="232976"/>
                </a:lnTo>
                <a:lnTo>
                  <a:pt x="550800" y="233643"/>
                </a:lnTo>
                <a:lnTo>
                  <a:pt x="572803" y="237167"/>
                </a:lnTo>
                <a:lnTo>
                  <a:pt x="673768" y="253264"/>
                </a:lnTo>
                <a:cubicBezTo>
                  <a:pt x="693961" y="256408"/>
                  <a:pt x="712916" y="242692"/>
                  <a:pt x="716155" y="222499"/>
                </a:cubicBezTo>
                <a:lnTo>
                  <a:pt x="725013" y="167349"/>
                </a:lnTo>
                <a:lnTo>
                  <a:pt x="728537" y="145441"/>
                </a:lnTo>
                <a:cubicBezTo>
                  <a:pt x="728537" y="145346"/>
                  <a:pt x="728632" y="145251"/>
                  <a:pt x="728632" y="145060"/>
                </a:cubicBezTo>
                <a:lnTo>
                  <a:pt x="143035" y="145060"/>
                </a:lnTo>
                <a:cubicBezTo>
                  <a:pt x="135225" y="145060"/>
                  <a:pt x="128938" y="138774"/>
                  <a:pt x="128938" y="130963"/>
                </a:cubicBezTo>
                <a:lnTo>
                  <a:pt x="128938" y="119819"/>
                </a:lnTo>
                <a:cubicBezTo>
                  <a:pt x="128938" y="112009"/>
                  <a:pt x="135225" y="105722"/>
                  <a:pt x="143035" y="105722"/>
                </a:cubicBezTo>
                <a:lnTo>
                  <a:pt x="328011" y="105722"/>
                </a:lnTo>
                <a:lnTo>
                  <a:pt x="328011" y="44000"/>
                </a:lnTo>
                <a:lnTo>
                  <a:pt x="316676" y="42190"/>
                </a:lnTo>
                <a:lnTo>
                  <a:pt x="260859" y="33237"/>
                </a:lnTo>
                <a:lnTo>
                  <a:pt x="55119" y="471"/>
                </a:lnTo>
                <a:cubicBezTo>
                  <a:pt x="34926" y="-2768"/>
                  <a:pt x="15972" y="11044"/>
                  <a:pt x="12733" y="31237"/>
                </a:cubicBezTo>
                <a:lnTo>
                  <a:pt x="8161" y="59716"/>
                </a:lnTo>
                <a:lnTo>
                  <a:pt x="446" y="108294"/>
                </a:lnTo>
                <a:cubicBezTo>
                  <a:pt x="-2697" y="128487"/>
                  <a:pt x="11114" y="147442"/>
                  <a:pt x="31212" y="150680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2D22766-A2E5-4AAF-B0F1-019EBED7B81A}"/>
              </a:ext>
            </a:extLst>
          </p:cNvPr>
          <p:cNvSpPr/>
          <p:nvPr/>
        </p:nvSpPr>
        <p:spPr>
          <a:xfrm>
            <a:off x="403203" y="4895360"/>
            <a:ext cx="798576" cy="960365"/>
          </a:xfrm>
          <a:custGeom>
            <a:avLst/>
            <a:gdLst>
              <a:gd name="connsiteX0" fmla="*/ 0 w 798576"/>
              <a:gd name="connsiteY0" fmla="*/ 624364 h 960365"/>
              <a:gd name="connsiteX1" fmla="*/ 384905 w 798576"/>
              <a:gd name="connsiteY1" fmla="*/ 953643 h 960365"/>
              <a:gd name="connsiteX2" fmla="*/ 386334 w 798576"/>
              <a:gd name="connsiteY2" fmla="*/ 953453 h 960365"/>
              <a:gd name="connsiteX3" fmla="*/ 576834 w 798576"/>
              <a:gd name="connsiteY3" fmla="*/ 917067 h 960365"/>
              <a:gd name="connsiteX4" fmla="*/ 670846 w 798576"/>
              <a:gd name="connsiteY4" fmla="*/ 880205 h 960365"/>
              <a:gd name="connsiteX5" fmla="*/ 691515 w 798576"/>
              <a:gd name="connsiteY5" fmla="*/ 868871 h 960365"/>
              <a:gd name="connsiteX6" fmla="*/ 421672 w 798576"/>
              <a:gd name="connsiteY6" fmla="*/ 868871 h 960365"/>
              <a:gd name="connsiteX7" fmla="*/ 407575 w 798576"/>
              <a:gd name="connsiteY7" fmla="*/ 854774 h 960365"/>
              <a:gd name="connsiteX8" fmla="*/ 407575 w 798576"/>
              <a:gd name="connsiteY8" fmla="*/ 843629 h 960365"/>
              <a:gd name="connsiteX9" fmla="*/ 421672 w 798576"/>
              <a:gd name="connsiteY9" fmla="*/ 829532 h 960365"/>
              <a:gd name="connsiteX10" fmla="*/ 606647 w 798576"/>
              <a:gd name="connsiteY10" fmla="*/ 829532 h 960365"/>
              <a:gd name="connsiteX11" fmla="*/ 606647 w 798576"/>
              <a:gd name="connsiteY11" fmla="*/ 472821 h 960365"/>
              <a:gd name="connsiteX12" fmla="*/ 648081 w 798576"/>
              <a:gd name="connsiteY12" fmla="*/ 431387 h 960365"/>
              <a:gd name="connsiteX13" fmla="*/ 798576 w 798576"/>
              <a:gd name="connsiteY13" fmla="*/ 431387 h 960365"/>
              <a:gd name="connsiteX14" fmla="*/ 794576 w 798576"/>
              <a:gd name="connsiteY14" fmla="*/ 420053 h 960365"/>
              <a:gd name="connsiteX15" fmla="*/ 744474 w 798576"/>
              <a:gd name="connsiteY15" fmla="*/ 306038 h 960365"/>
              <a:gd name="connsiteX16" fmla="*/ 650843 w 798576"/>
              <a:gd name="connsiteY16" fmla="*/ 161544 h 960365"/>
              <a:gd name="connsiteX17" fmla="*/ 567023 w 798576"/>
              <a:gd name="connsiteY17" fmla="*/ 75724 h 960365"/>
              <a:gd name="connsiteX18" fmla="*/ 386144 w 798576"/>
              <a:gd name="connsiteY18" fmla="*/ 0 h 960365"/>
              <a:gd name="connsiteX19" fmla="*/ 0 w 798576"/>
              <a:gd name="connsiteY19" fmla="*/ 624364 h 96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98576" h="960365">
                <a:moveTo>
                  <a:pt x="0" y="624364"/>
                </a:moveTo>
                <a:cubicBezTo>
                  <a:pt x="0" y="855155"/>
                  <a:pt x="23432" y="993172"/>
                  <a:pt x="384905" y="953643"/>
                </a:cubicBezTo>
                <a:cubicBezTo>
                  <a:pt x="385382" y="953548"/>
                  <a:pt x="385858" y="953548"/>
                  <a:pt x="386334" y="953453"/>
                </a:cubicBezTo>
                <a:cubicBezTo>
                  <a:pt x="450818" y="947071"/>
                  <a:pt x="514541" y="934879"/>
                  <a:pt x="576834" y="917067"/>
                </a:cubicBezTo>
                <a:cubicBezTo>
                  <a:pt x="609219" y="907637"/>
                  <a:pt x="640652" y="895255"/>
                  <a:pt x="670846" y="880205"/>
                </a:cubicBezTo>
                <a:cubicBezTo>
                  <a:pt x="677990" y="876586"/>
                  <a:pt x="684752" y="872776"/>
                  <a:pt x="691515" y="868871"/>
                </a:cubicBezTo>
                <a:lnTo>
                  <a:pt x="421672" y="868871"/>
                </a:lnTo>
                <a:cubicBezTo>
                  <a:pt x="413861" y="868871"/>
                  <a:pt x="407575" y="862584"/>
                  <a:pt x="407575" y="854774"/>
                </a:cubicBezTo>
                <a:lnTo>
                  <a:pt x="407575" y="843629"/>
                </a:lnTo>
                <a:cubicBezTo>
                  <a:pt x="407575" y="835819"/>
                  <a:pt x="413861" y="829532"/>
                  <a:pt x="421672" y="829532"/>
                </a:cubicBezTo>
                <a:lnTo>
                  <a:pt x="606647" y="829532"/>
                </a:lnTo>
                <a:lnTo>
                  <a:pt x="606647" y="472821"/>
                </a:lnTo>
                <a:cubicBezTo>
                  <a:pt x="606647" y="449961"/>
                  <a:pt x="625221" y="431483"/>
                  <a:pt x="648081" y="431387"/>
                </a:cubicBezTo>
                <a:lnTo>
                  <a:pt x="798576" y="431387"/>
                </a:lnTo>
                <a:cubicBezTo>
                  <a:pt x="797243" y="427673"/>
                  <a:pt x="796004" y="423863"/>
                  <a:pt x="794576" y="420053"/>
                </a:cubicBezTo>
                <a:cubicBezTo>
                  <a:pt x="780479" y="381000"/>
                  <a:pt x="763715" y="342900"/>
                  <a:pt x="744474" y="306038"/>
                </a:cubicBezTo>
                <a:cubicBezTo>
                  <a:pt x="718090" y="254889"/>
                  <a:pt x="686753" y="206502"/>
                  <a:pt x="650843" y="161544"/>
                </a:cubicBezTo>
                <a:cubicBezTo>
                  <a:pt x="625793" y="130207"/>
                  <a:pt x="597789" y="101441"/>
                  <a:pt x="567023" y="75724"/>
                </a:cubicBezTo>
                <a:cubicBezTo>
                  <a:pt x="510350" y="28956"/>
                  <a:pt x="448723" y="0"/>
                  <a:pt x="386144" y="0"/>
                </a:cubicBezTo>
                <a:cubicBezTo>
                  <a:pt x="155353" y="286"/>
                  <a:pt x="0" y="393668"/>
                  <a:pt x="0" y="624364"/>
                </a:cubicBez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CA1BAD1-7BE0-4FF8-80F5-39CABBFFDB62}"/>
              </a:ext>
            </a:extLst>
          </p:cNvPr>
          <p:cNvSpPr/>
          <p:nvPr/>
        </p:nvSpPr>
        <p:spPr>
          <a:xfrm>
            <a:off x="782203" y="4478832"/>
            <a:ext cx="73325" cy="180022"/>
          </a:xfrm>
          <a:custGeom>
            <a:avLst/>
            <a:gdLst>
              <a:gd name="connsiteX0" fmla="*/ 286 w 73325"/>
              <a:gd name="connsiteY0" fmla="*/ 180023 h 180022"/>
              <a:gd name="connsiteX1" fmla="*/ 0 w 73325"/>
              <a:gd name="connsiteY1" fmla="*/ 169450 h 180022"/>
              <a:gd name="connsiteX2" fmla="*/ 50101 w 73325"/>
              <a:gd name="connsiteY2" fmla="*/ 158115 h 180022"/>
              <a:gd name="connsiteX3" fmla="*/ 62674 w 73325"/>
              <a:gd name="connsiteY3" fmla="*/ 134207 h 180022"/>
              <a:gd name="connsiteX4" fmla="*/ 56578 w 73325"/>
              <a:gd name="connsiteY4" fmla="*/ 118872 h 180022"/>
              <a:gd name="connsiteX5" fmla="*/ 23813 w 73325"/>
              <a:gd name="connsiteY5" fmla="*/ 118586 h 180022"/>
              <a:gd name="connsiteX6" fmla="*/ 15049 w 73325"/>
              <a:gd name="connsiteY6" fmla="*/ 122587 h 180022"/>
              <a:gd name="connsiteX7" fmla="*/ 31909 w 73325"/>
              <a:gd name="connsiteY7" fmla="*/ 0 h 180022"/>
              <a:gd name="connsiteX8" fmla="*/ 42386 w 73325"/>
              <a:gd name="connsiteY8" fmla="*/ 1429 h 180022"/>
              <a:gd name="connsiteX9" fmla="*/ 28099 w 73325"/>
              <a:gd name="connsiteY9" fmla="*/ 105727 h 180022"/>
              <a:gd name="connsiteX10" fmla="*/ 63437 w 73325"/>
              <a:gd name="connsiteY10" fmla="*/ 110776 h 180022"/>
              <a:gd name="connsiteX11" fmla="*/ 73247 w 73325"/>
              <a:gd name="connsiteY11" fmla="*/ 134493 h 180022"/>
              <a:gd name="connsiteX12" fmla="*/ 56293 w 73325"/>
              <a:gd name="connsiteY12" fmla="*/ 166592 h 180022"/>
              <a:gd name="connsiteX13" fmla="*/ 286 w 73325"/>
              <a:gd name="connsiteY13" fmla="*/ 180023 h 18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325" h="180022">
                <a:moveTo>
                  <a:pt x="286" y="180023"/>
                </a:moveTo>
                <a:lnTo>
                  <a:pt x="0" y="169450"/>
                </a:lnTo>
                <a:cubicBezTo>
                  <a:pt x="19717" y="168878"/>
                  <a:pt x="37052" y="167640"/>
                  <a:pt x="50101" y="158115"/>
                </a:cubicBezTo>
                <a:cubicBezTo>
                  <a:pt x="57626" y="152305"/>
                  <a:pt x="62198" y="143637"/>
                  <a:pt x="62674" y="134207"/>
                </a:cubicBezTo>
                <a:cubicBezTo>
                  <a:pt x="63151" y="128397"/>
                  <a:pt x="60865" y="122777"/>
                  <a:pt x="56578" y="118872"/>
                </a:cubicBezTo>
                <a:cubicBezTo>
                  <a:pt x="47911" y="111538"/>
                  <a:pt x="34004" y="113919"/>
                  <a:pt x="23813" y="118586"/>
                </a:cubicBezTo>
                <a:lnTo>
                  <a:pt x="15049" y="122587"/>
                </a:lnTo>
                <a:lnTo>
                  <a:pt x="31909" y="0"/>
                </a:lnTo>
                <a:lnTo>
                  <a:pt x="42386" y="1429"/>
                </a:lnTo>
                <a:lnTo>
                  <a:pt x="28099" y="105727"/>
                </a:lnTo>
                <a:cubicBezTo>
                  <a:pt x="41910" y="101632"/>
                  <a:pt x="54673" y="103442"/>
                  <a:pt x="63437" y="110776"/>
                </a:cubicBezTo>
                <a:cubicBezTo>
                  <a:pt x="70294" y="116681"/>
                  <a:pt x="73914" y="125540"/>
                  <a:pt x="73247" y="134493"/>
                </a:cubicBezTo>
                <a:cubicBezTo>
                  <a:pt x="72581" y="147161"/>
                  <a:pt x="66389" y="158972"/>
                  <a:pt x="56293" y="166592"/>
                </a:cubicBezTo>
                <a:cubicBezTo>
                  <a:pt x="39529" y="178975"/>
                  <a:pt x="17812" y="179546"/>
                  <a:pt x="286" y="180023"/>
                </a:cubicBez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5812EFB-A0A7-4A89-B617-0AB7AA3F0B29}"/>
              </a:ext>
            </a:extLst>
          </p:cNvPr>
          <p:cNvSpPr/>
          <p:nvPr/>
        </p:nvSpPr>
        <p:spPr>
          <a:xfrm>
            <a:off x="876405" y="4489214"/>
            <a:ext cx="56959" cy="10572"/>
          </a:xfrm>
          <a:custGeom>
            <a:avLst/>
            <a:gdLst>
              <a:gd name="connsiteX0" fmla="*/ 0 w 56959"/>
              <a:gd name="connsiteY0" fmla="*/ 0 h 10572"/>
              <a:gd name="connsiteX1" fmla="*/ 56960 w 56959"/>
              <a:gd name="connsiteY1" fmla="*/ 0 h 10572"/>
              <a:gd name="connsiteX2" fmla="*/ 56960 w 56959"/>
              <a:gd name="connsiteY2" fmla="*/ 10573 h 10572"/>
              <a:gd name="connsiteX3" fmla="*/ 0 w 56959"/>
              <a:gd name="connsiteY3" fmla="*/ 10573 h 1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59" h="10572">
                <a:moveTo>
                  <a:pt x="0" y="0"/>
                </a:moveTo>
                <a:lnTo>
                  <a:pt x="56960" y="0"/>
                </a:lnTo>
                <a:lnTo>
                  <a:pt x="56960" y="10573"/>
                </a:lnTo>
                <a:lnTo>
                  <a:pt x="0" y="10573"/>
                </a:ln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99BCB06-5DD8-43DA-AC3E-55E284233AC1}"/>
              </a:ext>
            </a:extLst>
          </p:cNvPr>
          <p:cNvSpPr/>
          <p:nvPr/>
        </p:nvSpPr>
        <p:spPr>
          <a:xfrm>
            <a:off x="696573" y="4489214"/>
            <a:ext cx="56959" cy="10572"/>
          </a:xfrm>
          <a:custGeom>
            <a:avLst/>
            <a:gdLst>
              <a:gd name="connsiteX0" fmla="*/ 0 w 56959"/>
              <a:gd name="connsiteY0" fmla="*/ 0 h 10572"/>
              <a:gd name="connsiteX1" fmla="*/ 56959 w 56959"/>
              <a:gd name="connsiteY1" fmla="*/ 0 h 10572"/>
              <a:gd name="connsiteX2" fmla="*/ 56959 w 56959"/>
              <a:gd name="connsiteY2" fmla="*/ 10573 h 10572"/>
              <a:gd name="connsiteX3" fmla="*/ 0 w 56959"/>
              <a:gd name="connsiteY3" fmla="*/ 10573 h 1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59" h="10572">
                <a:moveTo>
                  <a:pt x="0" y="0"/>
                </a:moveTo>
                <a:lnTo>
                  <a:pt x="56959" y="0"/>
                </a:lnTo>
                <a:lnTo>
                  <a:pt x="56959" y="10573"/>
                </a:lnTo>
                <a:lnTo>
                  <a:pt x="0" y="10573"/>
                </a:ln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0B97B5B-6D4A-4834-8D34-B12D44816092}"/>
              </a:ext>
            </a:extLst>
          </p:cNvPr>
          <p:cNvSpPr/>
          <p:nvPr/>
        </p:nvSpPr>
        <p:spPr>
          <a:xfrm>
            <a:off x="242367" y="4060045"/>
            <a:ext cx="798402" cy="919555"/>
          </a:xfrm>
          <a:custGeom>
            <a:avLst/>
            <a:gdLst>
              <a:gd name="connsiteX0" fmla="*/ 320189 w 798402"/>
              <a:gd name="connsiteY0" fmla="*/ 416120 h 919555"/>
              <a:gd name="connsiteX1" fmla="*/ 419153 w 798402"/>
              <a:gd name="connsiteY1" fmla="*/ 365542 h 919555"/>
              <a:gd name="connsiteX2" fmla="*/ 545646 w 798402"/>
              <a:gd name="connsiteY2" fmla="*/ 378020 h 919555"/>
              <a:gd name="connsiteX3" fmla="*/ 687282 w 798402"/>
              <a:gd name="connsiteY3" fmla="*/ 383925 h 919555"/>
              <a:gd name="connsiteX4" fmla="*/ 782247 w 798402"/>
              <a:gd name="connsiteY4" fmla="*/ 307249 h 919555"/>
              <a:gd name="connsiteX5" fmla="*/ 792629 w 798402"/>
              <a:gd name="connsiteY5" fmla="*/ 188186 h 919555"/>
              <a:gd name="connsiteX6" fmla="*/ 721858 w 798402"/>
              <a:gd name="connsiteY6" fmla="*/ 80744 h 919555"/>
              <a:gd name="connsiteX7" fmla="*/ 476970 w 798402"/>
              <a:gd name="connsiteY7" fmla="*/ 163 h 919555"/>
              <a:gd name="connsiteX8" fmla="*/ 236940 w 798402"/>
              <a:gd name="connsiteY8" fmla="*/ 84554 h 919555"/>
              <a:gd name="connsiteX9" fmla="*/ 98637 w 798402"/>
              <a:gd name="connsiteY9" fmla="*/ 301248 h 919555"/>
              <a:gd name="connsiteX10" fmla="*/ 118354 w 798402"/>
              <a:gd name="connsiteY10" fmla="*/ 556804 h 919555"/>
              <a:gd name="connsiteX11" fmla="*/ 186363 w 798402"/>
              <a:gd name="connsiteY11" fmla="*/ 684153 h 919555"/>
              <a:gd name="connsiteX12" fmla="*/ 209127 w 798402"/>
              <a:gd name="connsiteY12" fmla="*/ 815884 h 919555"/>
              <a:gd name="connsiteX13" fmla="*/ 126641 w 798402"/>
              <a:gd name="connsiteY13" fmla="*/ 900847 h 919555"/>
              <a:gd name="connsiteX14" fmla="*/ 30248 w 798402"/>
              <a:gd name="connsiteY14" fmla="*/ 861509 h 919555"/>
              <a:gd name="connsiteX15" fmla="*/ 39773 w 798402"/>
              <a:gd name="connsiteY15" fmla="*/ 763496 h 919555"/>
              <a:gd name="connsiteX16" fmla="*/ 143405 w 798402"/>
              <a:gd name="connsiteY16" fmla="*/ 771212 h 919555"/>
              <a:gd name="connsiteX17" fmla="*/ 145786 w 798402"/>
              <a:gd name="connsiteY17" fmla="*/ 774069 h 919555"/>
              <a:gd name="connsiteX18" fmla="*/ 160931 w 798402"/>
              <a:gd name="connsiteY18" fmla="*/ 829505 h 919555"/>
              <a:gd name="connsiteX19" fmla="*/ 176266 w 798402"/>
              <a:gd name="connsiteY19" fmla="*/ 833696 h 919555"/>
              <a:gd name="connsiteX20" fmla="*/ 103114 w 798402"/>
              <a:gd name="connsiteY20" fmla="*/ 730349 h 919555"/>
              <a:gd name="connsiteX21" fmla="*/ 9388 w 798402"/>
              <a:gd name="connsiteY21" fmla="*/ 775879 h 919555"/>
              <a:gd name="connsiteX22" fmla="*/ 23961 w 798402"/>
              <a:gd name="connsiteY22" fmla="*/ 879797 h 919555"/>
              <a:gd name="connsiteX23" fmla="*/ 127212 w 798402"/>
              <a:gd name="connsiteY23" fmla="*/ 916944 h 919555"/>
              <a:gd name="connsiteX24" fmla="*/ 219129 w 798402"/>
              <a:gd name="connsiteY24" fmla="*/ 835124 h 919555"/>
              <a:gd name="connsiteX25" fmla="*/ 211413 w 798402"/>
              <a:gd name="connsiteY25" fmla="*/ 701203 h 919555"/>
              <a:gd name="connsiteX26" fmla="*/ 142452 w 798402"/>
              <a:gd name="connsiteY26" fmla="*/ 570996 h 919555"/>
              <a:gd name="connsiteX27" fmla="*/ 104829 w 798402"/>
              <a:gd name="connsiteY27" fmla="*/ 444314 h 919555"/>
              <a:gd name="connsiteX28" fmla="*/ 161979 w 798402"/>
              <a:gd name="connsiteY28" fmla="*/ 190377 h 919555"/>
              <a:gd name="connsiteX29" fmla="*/ 367147 w 798402"/>
              <a:gd name="connsiteY29" fmla="*/ 34453 h 919555"/>
              <a:gd name="connsiteX30" fmla="*/ 624798 w 798402"/>
              <a:gd name="connsiteY30" fmla="*/ 41311 h 919555"/>
              <a:gd name="connsiteX31" fmla="*/ 782342 w 798402"/>
              <a:gd name="connsiteY31" fmla="*/ 235335 h 919555"/>
              <a:gd name="connsiteX32" fmla="*/ 736812 w 798402"/>
              <a:gd name="connsiteY32" fmla="*/ 342015 h 919555"/>
              <a:gd name="connsiteX33" fmla="*/ 604129 w 798402"/>
              <a:gd name="connsiteY33" fmla="*/ 371447 h 919555"/>
              <a:gd name="connsiteX34" fmla="*/ 467255 w 798402"/>
              <a:gd name="connsiteY34" fmla="*/ 349635 h 919555"/>
              <a:gd name="connsiteX35" fmla="*/ 347811 w 798402"/>
              <a:gd name="connsiteY35" fmla="*/ 369733 h 919555"/>
              <a:gd name="connsiteX36" fmla="*/ 306377 w 798402"/>
              <a:gd name="connsiteY36" fmla="*/ 408214 h 919555"/>
              <a:gd name="connsiteX37" fmla="*/ 320189 w 798402"/>
              <a:gd name="connsiteY37" fmla="*/ 416120 h 919555"/>
              <a:gd name="connsiteX38" fmla="*/ 320189 w 798402"/>
              <a:gd name="connsiteY38" fmla="*/ 416120 h 91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798402" h="919555">
                <a:moveTo>
                  <a:pt x="320189" y="416120"/>
                </a:moveTo>
                <a:cubicBezTo>
                  <a:pt x="342192" y="382973"/>
                  <a:pt x="380958" y="368971"/>
                  <a:pt x="419153" y="365542"/>
                </a:cubicBezTo>
                <a:cubicBezTo>
                  <a:pt x="462111" y="361732"/>
                  <a:pt x="503736" y="370019"/>
                  <a:pt x="545646" y="378020"/>
                </a:cubicBezTo>
                <a:cubicBezTo>
                  <a:pt x="591842" y="386878"/>
                  <a:pt x="640705" y="395165"/>
                  <a:pt x="687282" y="383925"/>
                </a:cubicBezTo>
                <a:cubicBezTo>
                  <a:pt x="729002" y="374305"/>
                  <a:pt x="763959" y="346016"/>
                  <a:pt x="782247" y="307249"/>
                </a:cubicBezTo>
                <a:cubicBezTo>
                  <a:pt x="799296" y="269911"/>
                  <a:pt x="803011" y="227906"/>
                  <a:pt x="792629" y="188186"/>
                </a:cubicBezTo>
                <a:cubicBezTo>
                  <a:pt x="781675" y="145991"/>
                  <a:pt x="754624" y="108748"/>
                  <a:pt x="721858" y="80744"/>
                </a:cubicBezTo>
                <a:cubicBezTo>
                  <a:pt x="654897" y="23404"/>
                  <a:pt x="564219" y="-2314"/>
                  <a:pt x="476970" y="163"/>
                </a:cubicBezTo>
                <a:cubicBezTo>
                  <a:pt x="390102" y="2449"/>
                  <a:pt x="306092" y="31881"/>
                  <a:pt x="236940" y="84554"/>
                </a:cubicBezTo>
                <a:cubicBezTo>
                  <a:pt x="167694" y="139037"/>
                  <a:pt x="118926" y="215428"/>
                  <a:pt x="98637" y="301248"/>
                </a:cubicBezTo>
                <a:cubicBezTo>
                  <a:pt x="77492" y="386306"/>
                  <a:pt x="84350" y="476032"/>
                  <a:pt x="118354" y="556804"/>
                </a:cubicBezTo>
                <a:cubicBezTo>
                  <a:pt x="137404" y="601095"/>
                  <a:pt x="165027" y="641005"/>
                  <a:pt x="186363" y="684153"/>
                </a:cubicBezTo>
                <a:cubicBezTo>
                  <a:pt x="206175" y="724349"/>
                  <a:pt x="221415" y="771021"/>
                  <a:pt x="209127" y="815884"/>
                </a:cubicBezTo>
                <a:cubicBezTo>
                  <a:pt x="198269" y="855222"/>
                  <a:pt x="166551" y="890179"/>
                  <a:pt x="126641" y="900847"/>
                </a:cubicBezTo>
                <a:cubicBezTo>
                  <a:pt x="89303" y="910658"/>
                  <a:pt x="50060" y="894560"/>
                  <a:pt x="30248" y="861509"/>
                </a:cubicBezTo>
                <a:cubicBezTo>
                  <a:pt x="10341" y="830076"/>
                  <a:pt x="9864" y="788833"/>
                  <a:pt x="39773" y="763496"/>
                </a:cubicBezTo>
                <a:cubicBezTo>
                  <a:pt x="70539" y="737017"/>
                  <a:pt x="116925" y="740446"/>
                  <a:pt x="143405" y="771212"/>
                </a:cubicBezTo>
                <a:cubicBezTo>
                  <a:pt x="144262" y="772164"/>
                  <a:pt x="145024" y="773117"/>
                  <a:pt x="145786" y="774069"/>
                </a:cubicBezTo>
                <a:cubicBezTo>
                  <a:pt x="157978" y="789881"/>
                  <a:pt x="163407" y="809788"/>
                  <a:pt x="160931" y="829505"/>
                </a:cubicBezTo>
                <a:cubicBezTo>
                  <a:pt x="159502" y="839506"/>
                  <a:pt x="174742" y="843792"/>
                  <a:pt x="176266" y="833696"/>
                </a:cubicBezTo>
                <a:cubicBezTo>
                  <a:pt x="184553" y="784928"/>
                  <a:pt x="151882" y="738731"/>
                  <a:pt x="103114" y="730349"/>
                </a:cubicBezTo>
                <a:cubicBezTo>
                  <a:pt x="65300" y="723872"/>
                  <a:pt x="27676" y="742160"/>
                  <a:pt x="9388" y="775879"/>
                </a:cubicBezTo>
                <a:cubicBezTo>
                  <a:pt x="-8710" y="809883"/>
                  <a:pt x="1101" y="850841"/>
                  <a:pt x="23961" y="879797"/>
                </a:cubicBezTo>
                <a:cubicBezTo>
                  <a:pt x="48155" y="911420"/>
                  <a:pt x="88541" y="925898"/>
                  <a:pt x="127212" y="916944"/>
                </a:cubicBezTo>
                <a:cubicBezTo>
                  <a:pt x="168932" y="907324"/>
                  <a:pt x="203127" y="874177"/>
                  <a:pt x="219129" y="835124"/>
                </a:cubicBezTo>
                <a:cubicBezTo>
                  <a:pt x="237036" y="791690"/>
                  <a:pt x="228844" y="743303"/>
                  <a:pt x="211413" y="701203"/>
                </a:cubicBezTo>
                <a:cubicBezTo>
                  <a:pt x="192554" y="655673"/>
                  <a:pt x="164646" y="614906"/>
                  <a:pt x="142452" y="570996"/>
                </a:cubicBezTo>
                <a:cubicBezTo>
                  <a:pt x="122450" y="531372"/>
                  <a:pt x="109686" y="488414"/>
                  <a:pt x="104829" y="444314"/>
                </a:cubicBezTo>
                <a:cubicBezTo>
                  <a:pt x="95113" y="355636"/>
                  <a:pt x="115211" y="266291"/>
                  <a:pt x="161979" y="190377"/>
                </a:cubicBezTo>
                <a:cubicBezTo>
                  <a:pt x="209604" y="115606"/>
                  <a:pt x="282375" y="60361"/>
                  <a:pt x="367147" y="34453"/>
                </a:cubicBezTo>
                <a:cubicBezTo>
                  <a:pt x="450777" y="8164"/>
                  <a:pt x="542979" y="9021"/>
                  <a:pt x="624798" y="41311"/>
                </a:cubicBezTo>
                <a:cubicBezTo>
                  <a:pt x="705380" y="73124"/>
                  <a:pt x="783294" y="142276"/>
                  <a:pt x="782342" y="235335"/>
                </a:cubicBezTo>
                <a:cubicBezTo>
                  <a:pt x="781961" y="275054"/>
                  <a:pt x="767197" y="315536"/>
                  <a:pt x="736812" y="342015"/>
                </a:cubicBezTo>
                <a:cubicBezTo>
                  <a:pt x="700427" y="373638"/>
                  <a:pt x="649849" y="376400"/>
                  <a:pt x="604129" y="371447"/>
                </a:cubicBezTo>
                <a:cubicBezTo>
                  <a:pt x="558123" y="366494"/>
                  <a:pt x="513451" y="353064"/>
                  <a:pt x="467255" y="349635"/>
                </a:cubicBezTo>
                <a:cubicBezTo>
                  <a:pt x="427059" y="346682"/>
                  <a:pt x="383721" y="349730"/>
                  <a:pt x="347811" y="369733"/>
                </a:cubicBezTo>
                <a:cubicBezTo>
                  <a:pt x="331143" y="379067"/>
                  <a:pt x="316855" y="392212"/>
                  <a:pt x="306377" y="408214"/>
                </a:cubicBezTo>
                <a:cubicBezTo>
                  <a:pt x="300853" y="416691"/>
                  <a:pt x="314569" y="424597"/>
                  <a:pt x="320189" y="416120"/>
                </a:cubicBezTo>
                <a:lnTo>
                  <a:pt x="320189" y="416120"/>
                </a:ln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9EB3F50-C5E3-40F1-99AE-EA841BD18CA1}"/>
              </a:ext>
            </a:extLst>
          </p:cNvPr>
          <p:cNvSpPr/>
          <p:nvPr/>
        </p:nvSpPr>
        <p:spPr>
          <a:xfrm>
            <a:off x="604323" y="5072236"/>
            <a:ext cx="405717" cy="652656"/>
          </a:xfrm>
          <a:custGeom>
            <a:avLst/>
            <a:gdLst>
              <a:gd name="connsiteX0" fmla="*/ 3286 w 405717"/>
              <a:gd name="connsiteY0" fmla="*/ 96778 h 652656"/>
              <a:gd name="connsiteX1" fmla="*/ 4810 w 405717"/>
              <a:gd name="connsiteY1" fmla="*/ 99730 h 652656"/>
              <a:gd name="connsiteX2" fmla="*/ 6715 w 405717"/>
              <a:gd name="connsiteY2" fmla="*/ 102683 h 652656"/>
              <a:gd name="connsiteX3" fmla="*/ 130540 w 405717"/>
              <a:gd name="connsiteY3" fmla="*/ 280896 h 652656"/>
              <a:gd name="connsiteX4" fmla="*/ 140160 w 405717"/>
              <a:gd name="connsiteY4" fmla="*/ 294707 h 652656"/>
              <a:gd name="connsiteX5" fmla="*/ 241125 w 405717"/>
              <a:gd name="connsiteY5" fmla="*/ 439963 h 652656"/>
              <a:gd name="connsiteX6" fmla="*/ 338566 w 405717"/>
              <a:gd name="connsiteY6" fmla="*/ 580171 h 652656"/>
              <a:gd name="connsiteX7" fmla="*/ 378000 w 405717"/>
              <a:gd name="connsiteY7" fmla="*/ 636940 h 652656"/>
              <a:gd name="connsiteX8" fmla="*/ 381524 w 405717"/>
              <a:gd name="connsiteY8" fmla="*/ 641322 h 652656"/>
              <a:gd name="connsiteX9" fmla="*/ 404670 w 405717"/>
              <a:gd name="connsiteY9" fmla="*/ 652657 h 652656"/>
              <a:gd name="connsiteX10" fmla="*/ 405717 w 405717"/>
              <a:gd name="connsiteY10" fmla="*/ 652657 h 652656"/>
              <a:gd name="connsiteX11" fmla="*/ 405717 w 405717"/>
              <a:gd name="connsiteY11" fmla="*/ 410341 h 652656"/>
              <a:gd name="connsiteX12" fmla="*/ 394383 w 405717"/>
              <a:gd name="connsiteY12" fmla="*/ 394053 h 652656"/>
              <a:gd name="connsiteX13" fmla="*/ 267700 w 405717"/>
              <a:gd name="connsiteY13" fmla="*/ 211744 h 652656"/>
              <a:gd name="connsiteX14" fmla="*/ 131683 w 405717"/>
              <a:gd name="connsiteY14" fmla="*/ 15910 h 652656"/>
              <a:gd name="connsiteX15" fmla="*/ 80153 w 405717"/>
              <a:gd name="connsiteY15" fmla="*/ 6576 h 652656"/>
              <a:gd name="connsiteX16" fmla="*/ 38433 w 405717"/>
              <a:gd name="connsiteY16" fmla="*/ 35532 h 652656"/>
              <a:gd name="connsiteX17" fmla="*/ 16050 w 405717"/>
              <a:gd name="connsiteY17" fmla="*/ 51153 h 652656"/>
              <a:gd name="connsiteX18" fmla="*/ 3286 w 405717"/>
              <a:gd name="connsiteY18" fmla="*/ 96778 h 65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5717" h="652656">
                <a:moveTo>
                  <a:pt x="3286" y="96778"/>
                </a:moveTo>
                <a:cubicBezTo>
                  <a:pt x="3762" y="97825"/>
                  <a:pt x="4239" y="98778"/>
                  <a:pt x="4810" y="99730"/>
                </a:cubicBezTo>
                <a:cubicBezTo>
                  <a:pt x="5382" y="100778"/>
                  <a:pt x="5953" y="101730"/>
                  <a:pt x="6715" y="102683"/>
                </a:cubicBezTo>
                <a:lnTo>
                  <a:pt x="130540" y="280896"/>
                </a:lnTo>
                <a:lnTo>
                  <a:pt x="140160" y="294707"/>
                </a:lnTo>
                <a:lnTo>
                  <a:pt x="241125" y="439963"/>
                </a:lnTo>
                <a:lnTo>
                  <a:pt x="338566" y="580171"/>
                </a:lnTo>
                <a:lnTo>
                  <a:pt x="378000" y="636940"/>
                </a:lnTo>
                <a:cubicBezTo>
                  <a:pt x="379047" y="638464"/>
                  <a:pt x="380286" y="639988"/>
                  <a:pt x="381524" y="641322"/>
                </a:cubicBezTo>
                <a:cubicBezTo>
                  <a:pt x="387620" y="647704"/>
                  <a:pt x="395811" y="651704"/>
                  <a:pt x="404670" y="652657"/>
                </a:cubicBezTo>
                <a:lnTo>
                  <a:pt x="405717" y="652657"/>
                </a:lnTo>
                <a:lnTo>
                  <a:pt x="405717" y="410341"/>
                </a:lnTo>
                <a:lnTo>
                  <a:pt x="394383" y="394053"/>
                </a:lnTo>
                <a:lnTo>
                  <a:pt x="267700" y="211744"/>
                </a:lnTo>
                <a:lnTo>
                  <a:pt x="131683" y="15910"/>
                </a:lnTo>
                <a:cubicBezTo>
                  <a:pt x="119967" y="-854"/>
                  <a:pt x="97012" y="-5045"/>
                  <a:pt x="80153" y="6576"/>
                </a:cubicBezTo>
                <a:lnTo>
                  <a:pt x="38433" y="35532"/>
                </a:lnTo>
                <a:lnTo>
                  <a:pt x="16050" y="51153"/>
                </a:lnTo>
                <a:cubicBezTo>
                  <a:pt x="1191" y="61345"/>
                  <a:pt x="-4048" y="80585"/>
                  <a:pt x="3286" y="96778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E95F92C-8D58-44CB-A17F-80CA74988D9E}"/>
              </a:ext>
            </a:extLst>
          </p:cNvPr>
          <p:cNvSpPr/>
          <p:nvPr/>
        </p:nvSpPr>
        <p:spPr>
          <a:xfrm>
            <a:off x="578295" y="5030502"/>
            <a:ext cx="300974" cy="346284"/>
          </a:xfrm>
          <a:custGeom>
            <a:avLst/>
            <a:gdLst>
              <a:gd name="connsiteX0" fmla="*/ 9884 w 300974"/>
              <a:gd name="connsiteY0" fmla="*/ 134130 h 346284"/>
              <a:gd name="connsiteX1" fmla="*/ 15503 w 300974"/>
              <a:gd name="connsiteY1" fmla="*/ 145369 h 346284"/>
              <a:gd name="connsiteX2" fmla="*/ 15599 w 300974"/>
              <a:gd name="connsiteY2" fmla="*/ 145465 h 346284"/>
              <a:gd name="connsiteX3" fmla="*/ 17123 w 300974"/>
              <a:gd name="connsiteY3" fmla="*/ 148417 h 346284"/>
              <a:gd name="connsiteX4" fmla="*/ 107896 w 300974"/>
              <a:gd name="connsiteY4" fmla="*/ 328535 h 346284"/>
              <a:gd name="connsiteX5" fmla="*/ 158759 w 300974"/>
              <a:gd name="connsiteY5" fmla="*/ 340918 h 346284"/>
              <a:gd name="connsiteX6" fmla="*/ 164665 w 300974"/>
              <a:gd name="connsiteY6" fmla="*/ 337203 h 346284"/>
              <a:gd name="connsiteX7" fmla="*/ 166094 w 300974"/>
              <a:gd name="connsiteY7" fmla="*/ 336346 h 346284"/>
              <a:gd name="connsiteX8" fmla="*/ 283156 w 300974"/>
              <a:gd name="connsiteY8" fmla="*/ 262908 h 346284"/>
              <a:gd name="connsiteX9" fmla="*/ 295634 w 300974"/>
              <a:gd name="connsiteY9" fmla="*/ 212140 h 346284"/>
              <a:gd name="connsiteX10" fmla="*/ 295443 w 300974"/>
              <a:gd name="connsiteY10" fmla="*/ 211854 h 346284"/>
              <a:gd name="connsiteX11" fmla="*/ 166856 w 300974"/>
              <a:gd name="connsiteY11" fmla="*/ 37546 h 346284"/>
              <a:gd name="connsiteX12" fmla="*/ 53984 w 300974"/>
              <a:gd name="connsiteY12" fmla="*/ 8400 h 346284"/>
              <a:gd name="connsiteX13" fmla="*/ 41411 w 300974"/>
              <a:gd name="connsiteY13" fmla="*/ 15258 h 346284"/>
              <a:gd name="connsiteX14" fmla="*/ 9884 w 300974"/>
              <a:gd name="connsiteY14" fmla="*/ 134130 h 34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0974" h="346284">
                <a:moveTo>
                  <a:pt x="9884" y="134130"/>
                </a:moveTo>
                <a:lnTo>
                  <a:pt x="15503" y="145369"/>
                </a:lnTo>
                <a:lnTo>
                  <a:pt x="15599" y="145465"/>
                </a:lnTo>
                <a:lnTo>
                  <a:pt x="17123" y="148417"/>
                </a:lnTo>
                <a:lnTo>
                  <a:pt x="107896" y="328535"/>
                </a:lnTo>
                <a:cubicBezTo>
                  <a:pt x="118564" y="345966"/>
                  <a:pt x="141329" y="351490"/>
                  <a:pt x="158759" y="340918"/>
                </a:cubicBezTo>
                <a:lnTo>
                  <a:pt x="164665" y="337203"/>
                </a:lnTo>
                <a:lnTo>
                  <a:pt x="166094" y="336346"/>
                </a:lnTo>
                <a:lnTo>
                  <a:pt x="283156" y="262908"/>
                </a:lnTo>
                <a:cubicBezTo>
                  <a:pt x="300587" y="252335"/>
                  <a:pt x="306206" y="229570"/>
                  <a:pt x="295634" y="212140"/>
                </a:cubicBezTo>
                <a:cubicBezTo>
                  <a:pt x="295538" y="212044"/>
                  <a:pt x="295538" y="211949"/>
                  <a:pt x="295443" y="211854"/>
                </a:cubicBezTo>
                <a:lnTo>
                  <a:pt x="166856" y="37546"/>
                </a:lnTo>
                <a:cubicBezTo>
                  <a:pt x="140852" y="2304"/>
                  <a:pt x="93799" y="-9793"/>
                  <a:pt x="53984" y="8400"/>
                </a:cubicBezTo>
                <a:cubicBezTo>
                  <a:pt x="49603" y="10400"/>
                  <a:pt x="45412" y="12686"/>
                  <a:pt x="41411" y="15258"/>
                </a:cubicBezTo>
                <a:cubicBezTo>
                  <a:pt x="2359" y="41261"/>
                  <a:pt x="-11167" y="92315"/>
                  <a:pt x="9884" y="134130"/>
                </a:cubicBezTo>
                <a:close/>
              </a:path>
            </a:pathLst>
          </a:custGeom>
          <a:solidFill>
            <a:srgbClr val="302F4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D2F83F0-1120-45AA-A4B2-E2D66E0E5DEE}"/>
              </a:ext>
            </a:extLst>
          </p:cNvPr>
          <p:cNvSpPr/>
          <p:nvPr/>
        </p:nvSpPr>
        <p:spPr>
          <a:xfrm>
            <a:off x="1254738" y="5764326"/>
            <a:ext cx="152018" cy="462153"/>
          </a:xfrm>
          <a:custGeom>
            <a:avLst/>
            <a:gdLst>
              <a:gd name="connsiteX0" fmla="*/ 0 w 152018"/>
              <a:gd name="connsiteY0" fmla="*/ 0 h 462153"/>
              <a:gd name="connsiteX1" fmla="*/ 0 w 152018"/>
              <a:gd name="connsiteY1" fmla="*/ 425196 h 462153"/>
              <a:gd name="connsiteX2" fmla="*/ 36957 w 152018"/>
              <a:gd name="connsiteY2" fmla="*/ 462153 h 462153"/>
              <a:gd name="connsiteX3" fmla="*/ 115062 w 152018"/>
              <a:gd name="connsiteY3" fmla="*/ 462153 h 462153"/>
              <a:gd name="connsiteX4" fmla="*/ 152019 w 152018"/>
              <a:gd name="connsiteY4" fmla="*/ 425196 h 462153"/>
              <a:gd name="connsiteX5" fmla="*/ 152019 w 152018"/>
              <a:gd name="connsiteY5" fmla="*/ 0 h 462153"/>
              <a:gd name="connsiteX6" fmla="*/ 0 w 152018"/>
              <a:gd name="connsiteY6" fmla="*/ 0 h 462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018" h="462153">
                <a:moveTo>
                  <a:pt x="0" y="0"/>
                </a:moveTo>
                <a:lnTo>
                  <a:pt x="0" y="425196"/>
                </a:lnTo>
                <a:cubicBezTo>
                  <a:pt x="0" y="445579"/>
                  <a:pt x="16573" y="462153"/>
                  <a:pt x="36957" y="462153"/>
                </a:cubicBezTo>
                <a:lnTo>
                  <a:pt x="115062" y="462153"/>
                </a:lnTo>
                <a:cubicBezTo>
                  <a:pt x="135446" y="462153"/>
                  <a:pt x="152019" y="445579"/>
                  <a:pt x="152019" y="425196"/>
                </a:cubicBezTo>
                <a:lnTo>
                  <a:pt x="152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78FBA79-680F-49CE-814D-F799B549036D}"/>
              </a:ext>
            </a:extLst>
          </p:cNvPr>
          <p:cNvSpPr/>
          <p:nvPr/>
        </p:nvSpPr>
        <p:spPr>
          <a:xfrm>
            <a:off x="799443" y="5315603"/>
            <a:ext cx="948880" cy="460057"/>
          </a:xfrm>
          <a:custGeom>
            <a:avLst/>
            <a:gdLst>
              <a:gd name="connsiteX0" fmla="*/ 0 w 948880"/>
              <a:gd name="connsiteY0" fmla="*/ 423481 h 460057"/>
              <a:gd name="connsiteX1" fmla="*/ 0 w 948880"/>
              <a:gd name="connsiteY1" fmla="*/ 434626 h 460057"/>
              <a:gd name="connsiteX2" fmla="*/ 20479 w 948880"/>
              <a:gd name="connsiteY2" fmla="*/ 459581 h 460057"/>
              <a:gd name="connsiteX3" fmla="*/ 22860 w 948880"/>
              <a:gd name="connsiteY3" fmla="*/ 459962 h 460057"/>
              <a:gd name="connsiteX4" fmla="*/ 25432 w 948880"/>
              <a:gd name="connsiteY4" fmla="*/ 460057 h 460057"/>
              <a:gd name="connsiteX5" fmla="*/ 896112 w 948880"/>
              <a:gd name="connsiteY5" fmla="*/ 460057 h 460057"/>
              <a:gd name="connsiteX6" fmla="*/ 948881 w 948880"/>
              <a:gd name="connsiteY6" fmla="*/ 407384 h 460057"/>
              <a:gd name="connsiteX7" fmla="*/ 948881 w 948880"/>
              <a:gd name="connsiteY7" fmla="*/ 52673 h 460057"/>
              <a:gd name="connsiteX8" fmla="*/ 896112 w 948880"/>
              <a:gd name="connsiteY8" fmla="*/ 0 h 460057"/>
              <a:gd name="connsiteX9" fmla="*/ 251841 w 948880"/>
              <a:gd name="connsiteY9" fmla="*/ 0 h 460057"/>
              <a:gd name="connsiteX10" fmla="*/ 199168 w 948880"/>
              <a:gd name="connsiteY10" fmla="*/ 52673 h 460057"/>
              <a:gd name="connsiteX11" fmla="*/ 199168 w 948880"/>
              <a:gd name="connsiteY11" fmla="*/ 398050 h 460057"/>
              <a:gd name="connsiteX12" fmla="*/ 25432 w 948880"/>
              <a:gd name="connsiteY12" fmla="*/ 398050 h 460057"/>
              <a:gd name="connsiteX13" fmla="*/ 0 w 948880"/>
              <a:gd name="connsiteY13" fmla="*/ 423481 h 46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48880" h="460057">
                <a:moveTo>
                  <a:pt x="0" y="423481"/>
                </a:moveTo>
                <a:lnTo>
                  <a:pt x="0" y="434626"/>
                </a:lnTo>
                <a:cubicBezTo>
                  <a:pt x="0" y="446722"/>
                  <a:pt x="8572" y="457200"/>
                  <a:pt x="20479" y="459581"/>
                </a:cubicBezTo>
                <a:cubicBezTo>
                  <a:pt x="21241" y="459676"/>
                  <a:pt x="22098" y="459867"/>
                  <a:pt x="22860" y="459962"/>
                </a:cubicBezTo>
                <a:cubicBezTo>
                  <a:pt x="23717" y="460057"/>
                  <a:pt x="24574" y="460057"/>
                  <a:pt x="25432" y="460057"/>
                </a:cubicBezTo>
                <a:lnTo>
                  <a:pt x="896112" y="460057"/>
                </a:lnTo>
                <a:cubicBezTo>
                  <a:pt x="925259" y="460057"/>
                  <a:pt x="948785" y="436435"/>
                  <a:pt x="948881" y="407384"/>
                </a:cubicBezTo>
                <a:lnTo>
                  <a:pt x="948881" y="52673"/>
                </a:lnTo>
                <a:cubicBezTo>
                  <a:pt x="948881" y="23527"/>
                  <a:pt x="925259" y="0"/>
                  <a:pt x="896112" y="0"/>
                </a:cubicBezTo>
                <a:lnTo>
                  <a:pt x="251841" y="0"/>
                </a:lnTo>
                <a:cubicBezTo>
                  <a:pt x="222790" y="0"/>
                  <a:pt x="199168" y="23622"/>
                  <a:pt x="199168" y="52673"/>
                </a:cubicBezTo>
                <a:lnTo>
                  <a:pt x="199168" y="398050"/>
                </a:lnTo>
                <a:lnTo>
                  <a:pt x="25432" y="398050"/>
                </a:lnTo>
                <a:cubicBezTo>
                  <a:pt x="11335" y="398050"/>
                  <a:pt x="0" y="409384"/>
                  <a:pt x="0" y="42348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5FED690-EA06-4B41-81C4-AF31F3EA8969}"/>
              </a:ext>
            </a:extLst>
          </p:cNvPr>
          <p:cNvSpPr/>
          <p:nvPr/>
        </p:nvSpPr>
        <p:spPr>
          <a:xfrm>
            <a:off x="799443" y="5315603"/>
            <a:ext cx="948880" cy="460057"/>
          </a:xfrm>
          <a:custGeom>
            <a:avLst/>
            <a:gdLst>
              <a:gd name="connsiteX0" fmla="*/ 0 w 948880"/>
              <a:gd name="connsiteY0" fmla="*/ 423481 h 460057"/>
              <a:gd name="connsiteX1" fmla="*/ 0 w 948880"/>
              <a:gd name="connsiteY1" fmla="*/ 434626 h 460057"/>
              <a:gd name="connsiteX2" fmla="*/ 20479 w 948880"/>
              <a:gd name="connsiteY2" fmla="*/ 459581 h 460057"/>
              <a:gd name="connsiteX3" fmla="*/ 22860 w 948880"/>
              <a:gd name="connsiteY3" fmla="*/ 459962 h 460057"/>
              <a:gd name="connsiteX4" fmla="*/ 25432 w 948880"/>
              <a:gd name="connsiteY4" fmla="*/ 460057 h 460057"/>
              <a:gd name="connsiteX5" fmla="*/ 896112 w 948880"/>
              <a:gd name="connsiteY5" fmla="*/ 460057 h 460057"/>
              <a:gd name="connsiteX6" fmla="*/ 948881 w 948880"/>
              <a:gd name="connsiteY6" fmla="*/ 407384 h 460057"/>
              <a:gd name="connsiteX7" fmla="*/ 948881 w 948880"/>
              <a:gd name="connsiteY7" fmla="*/ 52673 h 460057"/>
              <a:gd name="connsiteX8" fmla="*/ 896112 w 948880"/>
              <a:gd name="connsiteY8" fmla="*/ 0 h 460057"/>
              <a:gd name="connsiteX9" fmla="*/ 251841 w 948880"/>
              <a:gd name="connsiteY9" fmla="*/ 0 h 460057"/>
              <a:gd name="connsiteX10" fmla="*/ 199168 w 948880"/>
              <a:gd name="connsiteY10" fmla="*/ 52673 h 460057"/>
              <a:gd name="connsiteX11" fmla="*/ 199168 w 948880"/>
              <a:gd name="connsiteY11" fmla="*/ 398050 h 460057"/>
              <a:gd name="connsiteX12" fmla="*/ 25432 w 948880"/>
              <a:gd name="connsiteY12" fmla="*/ 398050 h 460057"/>
              <a:gd name="connsiteX13" fmla="*/ 0 w 948880"/>
              <a:gd name="connsiteY13" fmla="*/ 423481 h 460057"/>
              <a:gd name="connsiteX14" fmla="*/ 11335 w 948880"/>
              <a:gd name="connsiteY14" fmla="*/ 434530 h 460057"/>
              <a:gd name="connsiteX15" fmla="*/ 11335 w 948880"/>
              <a:gd name="connsiteY15" fmla="*/ 423386 h 460057"/>
              <a:gd name="connsiteX16" fmla="*/ 25432 w 948880"/>
              <a:gd name="connsiteY16" fmla="*/ 409289 h 460057"/>
              <a:gd name="connsiteX17" fmla="*/ 210407 w 948880"/>
              <a:gd name="connsiteY17" fmla="*/ 409289 h 460057"/>
              <a:gd name="connsiteX18" fmla="*/ 210407 w 948880"/>
              <a:gd name="connsiteY18" fmla="*/ 52578 h 460057"/>
              <a:gd name="connsiteX19" fmla="*/ 251841 w 948880"/>
              <a:gd name="connsiteY19" fmla="*/ 11144 h 460057"/>
              <a:gd name="connsiteX20" fmla="*/ 896112 w 948880"/>
              <a:gd name="connsiteY20" fmla="*/ 11144 h 460057"/>
              <a:gd name="connsiteX21" fmla="*/ 937546 w 948880"/>
              <a:gd name="connsiteY21" fmla="*/ 52578 h 460057"/>
              <a:gd name="connsiteX22" fmla="*/ 937546 w 948880"/>
              <a:gd name="connsiteY22" fmla="*/ 407289 h 460057"/>
              <a:gd name="connsiteX23" fmla="*/ 896112 w 948880"/>
              <a:gd name="connsiteY23" fmla="*/ 448723 h 460057"/>
              <a:gd name="connsiteX24" fmla="*/ 25432 w 948880"/>
              <a:gd name="connsiteY24" fmla="*/ 448723 h 460057"/>
              <a:gd name="connsiteX25" fmla="*/ 11335 w 948880"/>
              <a:gd name="connsiteY25" fmla="*/ 434530 h 460057"/>
              <a:gd name="connsiteX26" fmla="*/ 11335 w 948880"/>
              <a:gd name="connsiteY26" fmla="*/ 434530 h 46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48880" h="460057">
                <a:moveTo>
                  <a:pt x="0" y="423481"/>
                </a:moveTo>
                <a:lnTo>
                  <a:pt x="0" y="434626"/>
                </a:lnTo>
                <a:cubicBezTo>
                  <a:pt x="0" y="446722"/>
                  <a:pt x="8572" y="457200"/>
                  <a:pt x="20479" y="459581"/>
                </a:cubicBezTo>
                <a:cubicBezTo>
                  <a:pt x="21241" y="459676"/>
                  <a:pt x="22098" y="459867"/>
                  <a:pt x="22860" y="459962"/>
                </a:cubicBezTo>
                <a:cubicBezTo>
                  <a:pt x="23717" y="460057"/>
                  <a:pt x="24574" y="460057"/>
                  <a:pt x="25432" y="460057"/>
                </a:cubicBezTo>
                <a:lnTo>
                  <a:pt x="896112" y="460057"/>
                </a:lnTo>
                <a:cubicBezTo>
                  <a:pt x="925259" y="460057"/>
                  <a:pt x="948785" y="436435"/>
                  <a:pt x="948881" y="407384"/>
                </a:cubicBezTo>
                <a:lnTo>
                  <a:pt x="948881" y="52673"/>
                </a:lnTo>
                <a:cubicBezTo>
                  <a:pt x="948881" y="23527"/>
                  <a:pt x="925259" y="0"/>
                  <a:pt x="896112" y="0"/>
                </a:cubicBezTo>
                <a:lnTo>
                  <a:pt x="251841" y="0"/>
                </a:lnTo>
                <a:cubicBezTo>
                  <a:pt x="222790" y="0"/>
                  <a:pt x="199168" y="23622"/>
                  <a:pt x="199168" y="52673"/>
                </a:cubicBezTo>
                <a:lnTo>
                  <a:pt x="199168" y="398050"/>
                </a:lnTo>
                <a:lnTo>
                  <a:pt x="25432" y="398050"/>
                </a:lnTo>
                <a:cubicBezTo>
                  <a:pt x="11335" y="398050"/>
                  <a:pt x="0" y="409384"/>
                  <a:pt x="0" y="423481"/>
                </a:cubicBezTo>
                <a:close/>
                <a:moveTo>
                  <a:pt x="11335" y="434530"/>
                </a:moveTo>
                <a:lnTo>
                  <a:pt x="11335" y="423386"/>
                </a:lnTo>
                <a:cubicBezTo>
                  <a:pt x="11335" y="415576"/>
                  <a:pt x="17621" y="409289"/>
                  <a:pt x="25432" y="409289"/>
                </a:cubicBezTo>
                <a:lnTo>
                  <a:pt x="210407" y="409289"/>
                </a:lnTo>
                <a:lnTo>
                  <a:pt x="210407" y="52578"/>
                </a:lnTo>
                <a:cubicBezTo>
                  <a:pt x="210407" y="29718"/>
                  <a:pt x="228981" y="11239"/>
                  <a:pt x="251841" y="11144"/>
                </a:cubicBezTo>
                <a:lnTo>
                  <a:pt x="896112" y="11144"/>
                </a:lnTo>
                <a:cubicBezTo>
                  <a:pt x="918972" y="11144"/>
                  <a:pt x="937546" y="29718"/>
                  <a:pt x="937546" y="52578"/>
                </a:cubicBezTo>
                <a:lnTo>
                  <a:pt x="937546" y="407289"/>
                </a:lnTo>
                <a:cubicBezTo>
                  <a:pt x="937546" y="430149"/>
                  <a:pt x="918972" y="448723"/>
                  <a:pt x="896112" y="448723"/>
                </a:cubicBezTo>
                <a:lnTo>
                  <a:pt x="25432" y="448723"/>
                </a:lnTo>
                <a:cubicBezTo>
                  <a:pt x="17621" y="448723"/>
                  <a:pt x="11335" y="442341"/>
                  <a:pt x="11335" y="434530"/>
                </a:cubicBezTo>
                <a:lnTo>
                  <a:pt x="11335" y="434530"/>
                </a:ln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DA81A3E-07E5-4FA3-8D7D-5A455115FCA7}"/>
              </a:ext>
            </a:extLst>
          </p:cNvPr>
          <p:cNvSpPr/>
          <p:nvPr/>
        </p:nvSpPr>
        <p:spPr>
          <a:xfrm>
            <a:off x="1329985" y="5502102"/>
            <a:ext cx="86868" cy="86868"/>
          </a:xfrm>
          <a:custGeom>
            <a:avLst/>
            <a:gdLst>
              <a:gd name="connsiteX0" fmla="*/ 86868 w 86868"/>
              <a:gd name="connsiteY0" fmla="*/ 43434 h 86868"/>
              <a:gd name="connsiteX1" fmla="*/ 43434 w 86868"/>
              <a:gd name="connsiteY1" fmla="*/ 86868 h 86868"/>
              <a:gd name="connsiteX2" fmla="*/ 0 w 86868"/>
              <a:gd name="connsiteY2" fmla="*/ 43434 h 86868"/>
              <a:gd name="connsiteX3" fmla="*/ 43434 w 86868"/>
              <a:gd name="connsiteY3" fmla="*/ 0 h 86868"/>
              <a:gd name="connsiteX4" fmla="*/ 86868 w 86868"/>
              <a:gd name="connsiteY4" fmla="*/ 43434 h 86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" h="86868">
                <a:moveTo>
                  <a:pt x="86868" y="43434"/>
                </a:moveTo>
                <a:cubicBezTo>
                  <a:pt x="86868" y="67422"/>
                  <a:pt x="67422" y="86868"/>
                  <a:pt x="43434" y="86868"/>
                </a:cubicBezTo>
                <a:cubicBezTo>
                  <a:pt x="19446" y="86868"/>
                  <a:pt x="0" y="67422"/>
                  <a:pt x="0" y="43434"/>
                </a:cubicBezTo>
                <a:cubicBezTo>
                  <a:pt x="0" y="19446"/>
                  <a:pt x="19446" y="0"/>
                  <a:pt x="43434" y="0"/>
                </a:cubicBezTo>
                <a:cubicBezTo>
                  <a:pt x="67422" y="0"/>
                  <a:pt x="86868" y="19446"/>
                  <a:pt x="86868" y="43434"/>
                </a:cubicBezTo>
                <a:close/>
              </a:path>
            </a:pathLst>
          </a:custGeom>
          <a:solidFill>
            <a:srgbClr val="EDD18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9C6C799-C3F0-493E-985F-CD0B7B3ECE74}"/>
              </a:ext>
            </a:extLst>
          </p:cNvPr>
          <p:cNvSpPr/>
          <p:nvPr/>
        </p:nvSpPr>
        <p:spPr>
          <a:xfrm>
            <a:off x="998706" y="5719653"/>
            <a:ext cx="11334" cy="50863"/>
          </a:xfrm>
          <a:custGeom>
            <a:avLst/>
            <a:gdLst>
              <a:gd name="connsiteX0" fmla="*/ 0 w 11334"/>
              <a:gd name="connsiteY0" fmla="*/ 0 h 50863"/>
              <a:gd name="connsiteX1" fmla="*/ 11335 w 11334"/>
              <a:gd name="connsiteY1" fmla="*/ 0 h 50863"/>
              <a:gd name="connsiteX2" fmla="*/ 11335 w 11334"/>
              <a:gd name="connsiteY2" fmla="*/ 50864 h 50863"/>
              <a:gd name="connsiteX3" fmla="*/ 0 w 11334"/>
              <a:gd name="connsiteY3" fmla="*/ 50864 h 50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4" h="50863">
                <a:moveTo>
                  <a:pt x="0" y="0"/>
                </a:moveTo>
                <a:lnTo>
                  <a:pt x="11335" y="0"/>
                </a:lnTo>
                <a:lnTo>
                  <a:pt x="11335" y="50864"/>
                </a:lnTo>
                <a:lnTo>
                  <a:pt x="0" y="50864"/>
                </a:lnTo>
                <a:close/>
              </a:path>
            </a:pathLst>
          </a:custGeom>
          <a:solidFill>
            <a:srgbClr val="403E5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o-RO"/>
          </a:p>
        </p:txBody>
      </p:sp>
      <p:pic>
        <p:nvPicPr>
          <p:cNvPr id="33" name="Picture 32" descr="Shape&#10;&#10;Description automatically generated with low confidence">
            <a:extLst>
              <a:ext uri="{FF2B5EF4-FFF2-40B4-BE49-F238E27FC236}">
                <a16:creationId xmlns:a16="http://schemas.microsoft.com/office/drawing/2014/main" id="{134FE520-DB2D-49D8-8267-9F3CF764F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90891">
            <a:off x="1979564" y="3690184"/>
            <a:ext cx="946646" cy="94664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F5A2D7F-06B2-4CEA-8E15-DBAA18BC47E0}"/>
              </a:ext>
            </a:extLst>
          </p:cNvPr>
          <p:cNvSpPr txBox="1"/>
          <p:nvPr/>
        </p:nvSpPr>
        <p:spPr>
          <a:xfrm>
            <a:off x="403203" y="249068"/>
            <a:ext cx="77188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Amenințări externe: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programe dăunătoare („viruși”)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32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phishing</a:t>
            </a:r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(furt de date de acces)</a:t>
            </a: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6DE64D5C-8C9E-467B-80A1-0F15BBCE4A65}"/>
              </a:ext>
            </a:extLst>
          </p:cNvPr>
          <p:cNvSpPr/>
          <p:nvPr/>
        </p:nvSpPr>
        <p:spPr>
          <a:xfrm>
            <a:off x="5823690" y="2299886"/>
            <a:ext cx="4069977" cy="2157599"/>
          </a:xfrm>
          <a:prstGeom prst="wedgeRoundRectCallout">
            <a:avLst>
              <a:gd name="adj1" fmla="val -97706"/>
              <a:gd name="adj2" fmla="val -67134"/>
              <a:gd name="adj3" fmla="val 16667"/>
            </a:avLst>
          </a:prstGeom>
          <a:solidFill>
            <a:srgbClr val="31278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Calculatorul tău a fost vreodată virusat sau afectat de programe dăunătoare?</a:t>
            </a:r>
          </a:p>
        </p:txBody>
      </p:sp>
    </p:spTree>
    <p:extLst>
      <p:ext uri="{BB962C8B-B14F-4D97-AF65-F5344CB8AC3E}">
        <p14:creationId xmlns:p14="http://schemas.microsoft.com/office/powerpoint/2010/main" val="1472750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D19B9842-B1B4-4370-9824-980B7CADF1A8}"/>
              </a:ext>
            </a:extLst>
          </p:cNvPr>
          <p:cNvSpPr/>
          <p:nvPr/>
        </p:nvSpPr>
        <p:spPr>
          <a:xfrm>
            <a:off x="268942" y="991493"/>
            <a:ext cx="5513293" cy="3397539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009FE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394350-F9F9-413E-B2BE-A2E078458607}"/>
              </a:ext>
            </a:extLst>
          </p:cNvPr>
          <p:cNvSpPr txBox="1"/>
          <p:nvPr/>
        </p:nvSpPr>
        <p:spPr>
          <a:xfrm>
            <a:off x="358589" y="340659"/>
            <a:ext cx="6452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Amenințări externe – vizitatori nedoriți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3CE24D-DF7B-4B9A-89B2-9A5528549960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pic>
        <p:nvPicPr>
          <p:cNvPr id="4" name="Picture 3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53A25D9F-84BE-4D37-9CD5-19F739B852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00737" y="6448141"/>
            <a:ext cx="816741" cy="415625"/>
          </a:xfrm>
          <a:prstGeom prst="rect">
            <a:avLst/>
          </a:prstGeom>
        </p:spPr>
      </p:pic>
      <p:pic>
        <p:nvPicPr>
          <p:cNvPr id="2050" name="Picture 2" descr="Computer Virus and Spyware">
            <a:extLst>
              <a:ext uri="{FF2B5EF4-FFF2-40B4-BE49-F238E27FC236}">
                <a16:creationId xmlns:a16="http://schemas.microsoft.com/office/drawing/2014/main" id="{681AB40D-1ADA-466A-862E-7F96CC777E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65944">
            <a:off x="4583724" y="4162076"/>
            <a:ext cx="3841817" cy="216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F60BA4-FCA2-4D33-96FA-7E0FB08B226D}"/>
              </a:ext>
            </a:extLst>
          </p:cNvPr>
          <p:cNvSpPr txBox="1"/>
          <p:nvPr/>
        </p:nvSpPr>
        <p:spPr>
          <a:xfrm>
            <a:off x="1950033" y="2017027"/>
            <a:ext cx="22126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Malware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(software dăunător)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D396FC-99F4-4EE6-95C6-B87C4D3A6516}"/>
              </a:ext>
            </a:extLst>
          </p:cNvPr>
          <p:cNvSpPr/>
          <p:nvPr/>
        </p:nvSpPr>
        <p:spPr>
          <a:xfrm rot="19817703">
            <a:off x="699248" y="1480770"/>
            <a:ext cx="1925786" cy="738664"/>
          </a:xfrm>
          <a:prstGeom prst="ellipse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Virus informatic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A38CC9E-5D49-4ABE-A165-F66534A6F9C3}"/>
              </a:ext>
            </a:extLst>
          </p:cNvPr>
          <p:cNvSpPr/>
          <p:nvPr/>
        </p:nvSpPr>
        <p:spPr>
          <a:xfrm rot="885851">
            <a:off x="699248" y="2923454"/>
            <a:ext cx="1925786" cy="738664"/>
          </a:xfrm>
          <a:prstGeom prst="ellipse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Vierme informatic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066EE8-6E06-49DC-BDA3-CDF7BA7777BD}"/>
              </a:ext>
            </a:extLst>
          </p:cNvPr>
          <p:cNvSpPr/>
          <p:nvPr/>
        </p:nvSpPr>
        <p:spPr>
          <a:xfrm rot="1492699">
            <a:off x="3284751" y="1668718"/>
            <a:ext cx="1755879" cy="558946"/>
          </a:xfrm>
          <a:prstGeom prst="ellipse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 troian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72BEBA2-E4F1-41D1-917A-C39DD968F10D}"/>
              </a:ext>
            </a:extLst>
          </p:cNvPr>
          <p:cNvSpPr/>
          <p:nvPr/>
        </p:nvSpPr>
        <p:spPr>
          <a:xfrm rot="514057">
            <a:off x="2537786" y="2926190"/>
            <a:ext cx="1421720" cy="558029"/>
          </a:xfrm>
          <a:prstGeom prst="ellipse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Adware</a:t>
            </a:r>
            <a:endParaRPr lang="ro-RO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88E6F9-71D3-4EF7-AC50-53642EB14668}"/>
              </a:ext>
            </a:extLst>
          </p:cNvPr>
          <p:cNvSpPr/>
          <p:nvPr/>
        </p:nvSpPr>
        <p:spPr>
          <a:xfrm rot="20131385">
            <a:off x="3778888" y="3144475"/>
            <a:ext cx="1700644" cy="524572"/>
          </a:xfrm>
          <a:prstGeom prst="ellipse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Spyware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13ADF0-8846-44E9-8ADC-F352C16148DD}"/>
              </a:ext>
            </a:extLst>
          </p:cNvPr>
          <p:cNvSpPr/>
          <p:nvPr/>
        </p:nvSpPr>
        <p:spPr>
          <a:xfrm>
            <a:off x="7383611" y="517067"/>
            <a:ext cx="4325496" cy="3397539"/>
          </a:xfrm>
          <a:prstGeom prst="rect">
            <a:avLst/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Acces la date salvate pe calculator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Spionarea parolelor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Spionarea utilizatorului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Șantaj prin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cryptarea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datelor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Distrugerea datelor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Folosirea calculatorului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trimiterea spam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atac la un server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minare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bitcoin</a:t>
            </a:r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Reclame nedorite</a:t>
            </a: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594D95CA-205F-4DCD-AFF2-C585D9066A31}"/>
              </a:ext>
            </a:extLst>
          </p:cNvPr>
          <p:cNvSpPr/>
          <p:nvPr/>
        </p:nvSpPr>
        <p:spPr>
          <a:xfrm>
            <a:off x="6029924" y="2015092"/>
            <a:ext cx="1171053" cy="820132"/>
          </a:xfrm>
          <a:prstGeom prst="stripedRightArrow">
            <a:avLst/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65296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467B743-3170-46DB-9E33-DBDABBC6E733}"/>
              </a:ext>
            </a:extLst>
          </p:cNvPr>
          <p:cNvSpPr/>
          <p:nvPr/>
        </p:nvSpPr>
        <p:spPr>
          <a:xfrm>
            <a:off x="5350237" y="991803"/>
            <a:ext cx="1465359" cy="4171868"/>
          </a:xfrm>
          <a:prstGeom prst="roundRect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13D1CAB-B7BC-4342-8940-594D5D7B1658}"/>
              </a:ext>
            </a:extLst>
          </p:cNvPr>
          <p:cNvSpPr/>
          <p:nvPr/>
        </p:nvSpPr>
        <p:spPr>
          <a:xfrm>
            <a:off x="303271" y="3768378"/>
            <a:ext cx="4960132" cy="2446851"/>
          </a:xfrm>
          <a:prstGeom prst="roundRect">
            <a:avLst/>
          </a:prstGeom>
          <a:noFill/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AF21E57-0C97-4FFD-A9C2-A4FA187F2736}"/>
              </a:ext>
            </a:extLst>
          </p:cNvPr>
          <p:cNvSpPr/>
          <p:nvPr/>
        </p:nvSpPr>
        <p:spPr>
          <a:xfrm>
            <a:off x="6918130" y="997191"/>
            <a:ext cx="5049751" cy="2653553"/>
          </a:xfrm>
          <a:prstGeom prst="roundRect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6159EB-C3B8-4745-A090-FA1C252B7449}"/>
              </a:ext>
            </a:extLst>
          </p:cNvPr>
          <p:cNvSpPr/>
          <p:nvPr/>
        </p:nvSpPr>
        <p:spPr>
          <a:xfrm>
            <a:off x="318206" y="912804"/>
            <a:ext cx="4945196" cy="2653553"/>
          </a:xfrm>
          <a:prstGeom prst="roundRect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CA7AB0-E0F7-4E24-B714-18BE6FC65954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DECBDE0-4F07-452B-875E-253ABCD0B9F4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4" name="Picture 3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57E9F7A5-B41E-42B4-A79F-89CE947A21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93AC0D8-DDE3-4E8D-8335-8D39BFCA6E51}"/>
              </a:ext>
            </a:extLst>
          </p:cNvPr>
          <p:cNvSpPr txBox="1"/>
          <p:nvPr/>
        </p:nvSpPr>
        <p:spPr>
          <a:xfrm>
            <a:off x="109239" y="62706"/>
            <a:ext cx="11416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ajung aceste programe nedorite pe calculatorul nostru?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B3FACD-B930-477C-9268-6FE6B42DE65E}"/>
              </a:ext>
            </a:extLst>
          </p:cNvPr>
          <p:cNvSpPr txBox="1"/>
          <p:nvPr/>
        </p:nvSpPr>
        <p:spPr>
          <a:xfrm>
            <a:off x="7066784" y="415632"/>
            <a:ext cx="4714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...de obicei, noi le ducem acolo</a:t>
            </a:r>
          </a:p>
        </p:txBody>
      </p:sp>
      <p:pic>
        <p:nvPicPr>
          <p:cNvPr id="1026" name="Picture 2" descr="The Pirate Bay - Wikipedia">
            <a:extLst>
              <a:ext uri="{FF2B5EF4-FFF2-40B4-BE49-F238E27FC236}">
                <a16:creationId xmlns:a16="http://schemas.microsoft.com/office/drawing/2014/main" id="{884DFCE5-EA27-46CE-B9BD-CF2664559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07" y="1690961"/>
            <a:ext cx="1520171" cy="172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9795EDD-2AF5-478D-9971-040FD7EE5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649" y="3078022"/>
            <a:ext cx="2463317" cy="48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77ED08-C71D-4975-AC61-BF5E854072D9}"/>
              </a:ext>
            </a:extLst>
          </p:cNvPr>
          <p:cNvSpPr txBox="1"/>
          <p:nvPr/>
        </p:nvSpPr>
        <p:spPr>
          <a:xfrm>
            <a:off x="676258" y="991803"/>
            <a:ext cx="4229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Desc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ă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rcare de programe, jocuri, videouri din surse nesigure 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și ilegale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9052145-CC53-47F8-A542-369BF05D1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095" y="2169227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3A7C65-91BD-4EAF-AB00-1D2E3C43EE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5443" y="1761092"/>
            <a:ext cx="1944212" cy="1221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E5D0D5F-11D9-4D64-98BF-EB9275F36005}"/>
              </a:ext>
            </a:extLst>
          </p:cNvPr>
          <p:cNvSpPr txBox="1"/>
          <p:nvPr/>
        </p:nvSpPr>
        <p:spPr>
          <a:xfrm>
            <a:off x="7060783" y="1064481"/>
            <a:ext cx="476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Email-uri suspecte cu documente atașate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30BDC06-E6C8-44CC-BD9B-854CA01A8FEB}"/>
              </a:ext>
            </a:extLst>
          </p:cNvPr>
          <p:cNvGrpSpPr/>
          <p:nvPr/>
        </p:nvGrpSpPr>
        <p:grpSpPr>
          <a:xfrm>
            <a:off x="7640526" y="1475747"/>
            <a:ext cx="3278488" cy="2050046"/>
            <a:chOff x="6959209" y="1968808"/>
            <a:chExt cx="3775289" cy="236022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67560A0-7544-49EC-8B6D-7C2FB9DB4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59209" y="1968808"/>
              <a:ext cx="3775289" cy="23602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Speech Bubble: Rectangle with Corners Rounded 14">
              <a:extLst>
                <a:ext uri="{FF2B5EF4-FFF2-40B4-BE49-F238E27FC236}">
                  <a16:creationId xmlns:a16="http://schemas.microsoft.com/office/drawing/2014/main" id="{01816858-37FD-4662-86E5-BD392FF873F7}"/>
                </a:ext>
              </a:extLst>
            </p:cNvPr>
            <p:cNvSpPr/>
            <p:nvPr/>
          </p:nvSpPr>
          <p:spPr>
            <a:xfrm>
              <a:off x="7584142" y="3428999"/>
              <a:ext cx="1497106" cy="392085"/>
            </a:xfrm>
            <a:prstGeom prst="wedgeRoundRectCallout">
              <a:avLst>
                <a:gd name="adj1" fmla="val -40041"/>
                <a:gd name="adj2" fmla="val 111658"/>
                <a:gd name="adj3" fmla="val 16667"/>
              </a:avLst>
            </a:prstGeom>
            <a:solidFill>
              <a:srgbClr val="3127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o-RO" dirty="0"/>
                <a:t>Oferta.zip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6502081-4023-4B37-94E2-97C4A2B63895}"/>
                </a:ext>
              </a:extLst>
            </p:cNvPr>
            <p:cNvSpPr/>
            <p:nvPr/>
          </p:nvSpPr>
          <p:spPr>
            <a:xfrm>
              <a:off x="7231282" y="2323223"/>
              <a:ext cx="1150717" cy="106212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2339FE2-A2C4-4AC5-86BF-0965F18E5656}"/>
              </a:ext>
            </a:extLst>
          </p:cNvPr>
          <p:cNvSpPr txBox="1"/>
          <p:nvPr/>
        </p:nvSpPr>
        <p:spPr>
          <a:xfrm>
            <a:off x="318206" y="3913871"/>
            <a:ext cx="504772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Fișiere suspecte: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/>
              <a:t>.</a:t>
            </a:r>
            <a:r>
              <a:rPr lang="ro-RO" dirty="0" err="1"/>
              <a:t>zip</a:t>
            </a:r>
            <a:r>
              <a:rPr lang="ro-RO" dirty="0"/>
              <a:t> – arhiva, poate sa ascundă un fișier periculos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/>
              <a:t>.</a:t>
            </a:r>
            <a:r>
              <a:rPr lang="ro-RO" dirty="0" err="1"/>
              <a:t>exe</a:t>
            </a:r>
            <a:r>
              <a:rPr lang="ro-RO" dirty="0"/>
              <a:t> – aplicația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/>
              <a:t>.</a:t>
            </a:r>
            <a:r>
              <a:rPr lang="ro-RO" dirty="0" err="1"/>
              <a:t>js</a:t>
            </a:r>
            <a:endParaRPr lang="ro-R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/>
              <a:t>.</a:t>
            </a:r>
            <a:r>
              <a:rPr lang="ro-RO" dirty="0" err="1"/>
              <a:t>vbs</a:t>
            </a:r>
            <a:endParaRPr lang="ro-R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/>
              <a:t>.</a:t>
            </a:r>
            <a:r>
              <a:rPr lang="ro-RO" dirty="0" err="1"/>
              <a:t>msi</a:t>
            </a:r>
            <a:endParaRPr lang="ro-R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/>
              <a:t>.</a:t>
            </a:r>
            <a:r>
              <a:rPr lang="ro-RO" dirty="0" err="1"/>
              <a:t>reg</a:t>
            </a:r>
            <a:endParaRPr lang="ro-RO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F4094C-463A-44E5-BCEF-1D900A3F9864}"/>
              </a:ext>
            </a:extLst>
          </p:cNvPr>
          <p:cNvSpPr/>
          <p:nvPr/>
        </p:nvSpPr>
        <p:spPr>
          <a:xfrm>
            <a:off x="2404226" y="4785783"/>
            <a:ext cx="2570161" cy="1254893"/>
          </a:xfrm>
          <a:prstGeom prst="rect">
            <a:avLst/>
          </a:prstGeom>
          <a:solidFill>
            <a:srgbClr val="312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/>
              <a:t>Mare atenție la fișiere cu extensie dublă!:</a:t>
            </a:r>
          </a:p>
          <a:p>
            <a:r>
              <a:rPr lang="ro-RO" dirty="0"/>
              <a:t>xxx.</a:t>
            </a:r>
            <a:r>
              <a:rPr lang="ro-RO" dirty="0">
                <a:solidFill>
                  <a:srgbClr val="FF0000"/>
                </a:solidFill>
              </a:rPr>
              <a:t>exe.gif</a:t>
            </a:r>
          </a:p>
          <a:p>
            <a:r>
              <a:rPr lang="ro-RO" dirty="0" err="1"/>
              <a:t>xxx.</a:t>
            </a:r>
            <a:r>
              <a:rPr lang="ro-RO" dirty="0" err="1">
                <a:solidFill>
                  <a:srgbClr val="FF0000"/>
                </a:solidFill>
              </a:rPr>
              <a:t>bat.scr</a:t>
            </a:r>
            <a:endParaRPr lang="ro-RO" dirty="0">
              <a:solidFill>
                <a:srgbClr val="FF0000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2F92003-3204-40E8-B1CA-D761F2B679F5}"/>
              </a:ext>
            </a:extLst>
          </p:cNvPr>
          <p:cNvSpPr/>
          <p:nvPr/>
        </p:nvSpPr>
        <p:spPr>
          <a:xfrm>
            <a:off x="6918129" y="3771821"/>
            <a:ext cx="5047727" cy="2569427"/>
          </a:xfrm>
          <a:prstGeom prst="roundRect">
            <a:avLst/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pic>
        <p:nvPicPr>
          <p:cNvPr id="23" name="Picture 2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D02C133-8266-45DA-9B3D-A4A76F1A55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27"/>
          <a:stretch/>
        </p:blipFill>
        <p:spPr>
          <a:xfrm>
            <a:off x="7254380" y="4250541"/>
            <a:ext cx="4462254" cy="1964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1EC225A-ED9B-4599-85A6-A3F7FEAAE610}"/>
              </a:ext>
            </a:extLst>
          </p:cNvPr>
          <p:cNvSpPr txBox="1"/>
          <p:nvPr/>
        </p:nvSpPr>
        <p:spPr>
          <a:xfrm>
            <a:off x="7254380" y="3818302"/>
            <a:ext cx="4460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Pagini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suspecte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(d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ex. filme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pt</a:t>
            </a:r>
            <a:r>
              <a:rPr lang="de-AT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. </a:t>
            </a:r>
            <a:r>
              <a:rPr lang="de-AT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adul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ți)</a:t>
            </a:r>
          </a:p>
        </p:txBody>
      </p:sp>
      <p:pic>
        <p:nvPicPr>
          <p:cNvPr id="26" name="Picture 25" descr="A picture containing case, accessory&#10;&#10;Description automatically generated">
            <a:extLst>
              <a:ext uri="{FF2B5EF4-FFF2-40B4-BE49-F238E27FC236}">
                <a16:creationId xmlns:a16="http://schemas.microsoft.com/office/drawing/2014/main" id="{AFF74F17-CFDD-4C50-915A-893560E626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0000">
            <a:off x="5018974" y="1613695"/>
            <a:ext cx="2127887" cy="111001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25D5C15-CC38-48D9-ADF0-46D7D57A3C3C}"/>
              </a:ext>
            </a:extLst>
          </p:cNvPr>
          <p:cNvSpPr txBox="1"/>
          <p:nvPr/>
        </p:nvSpPr>
        <p:spPr>
          <a:xfrm>
            <a:off x="5376763" y="3418863"/>
            <a:ext cx="14119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USB-sticks</a:t>
            </a:r>
          </a:p>
          <a:p>
            <a:pPr algn="ct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Mutat de la un computer la alt computer</a:t>
            </a:r>
          </a:p>
        </p:txBody>
      </p:sp>
    </p:spTree>
    <p:extLst>
      <p:ext uri="{BB962C8B-B14F-4D97-AF65-F5344CB8AC3E}">
        <p14:creationId xmlns:p14="http://schemas.microsoft.com/office/powerpoint/2010/main" val="2374769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69D699F-9A7C-4655-8893-AFCB78BFDC39}"/>
              </a:ext>
            </a:extLst>
          </p:cNvPr>
          <p:cNvSpPr/>
          <p:nvPr/>
        </p:nvSpPr>
        <p:spPr>
          <a:xfrm>
            <a:off x="1030380" y="1888225"/>
            <a:ext cx="7621121" cy="497926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DDF1F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8E4F9A2-F3B3-4E40-837F-5DA69B081343}"/>
              </a:ext>
            </a:extLst>
          </p:cNvPr>
          <p:cNvSpPr/>
          <p:nvPr/>
        </p:nvSpPr>
        <p:spPr>
          <a:xfrm>
            <a:off x="1074643" y="1096003"/>
            <a:ext cx="7621121" cy="497926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DDF1F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FF44633-F0C8-462A-989F-89BFE6EA9597}"/>
              </a:ext>
            </a:extLst>
          </p:cNvPr>
          <p:cNvSpPr/>
          <p:nvPr/>
        </p:nvSpPr>
        <p:spPr>
          <a:xfrm>
            <a:off x="993871" y="3523621"/>
            <a:ext cx="7621121" cy="497926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DDF1F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04D5D10-A7C9-4174-AB51-FB5106D10D26}"/>
              </a:ext>
            </a:extLst>
          </p:cNvPr>
          <p:cNvSpPr/>
          <p:nvPr/>
        </p:nvSpPr>
        <p:spPr>
          <a:xfrm>
            <a:off x="1030380" y="5359615"/>
            <a:ext cx="7621121" cy="497926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DDF1F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2F19330-BA9B-48C8-9617-B32292B1AB99}"/>
              </a:ext>
            </a:extLst>
          </p:cNvPr>
          <p:cNvSpPr/>
          <p:nvPr/>
        </p:nvSpPr>
        <p:spPr>
          <a:xfrm>
            <a:off x="1001625" y="4366795"/>
            <a:ext cx="7621121" cy="662266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DDF1F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D092240-FB51-4E44-BD66-D46E84EBE8BF}"/>
              </a:ext>
            </a:extLst>
          </p:cNvPr>
          <p:cNvSpPr/>
          <p:nvPr/>
        </p:nvSpPr>
        <p:spPr>
          <a:xfrm>
            <a:off x="986117" y="2680447"/>
            <a:ext cx="7621121" cy="497926"/>
          </a:xfrm>
          <a:prstGeom prst="round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DDF1F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3074" name="Picture 2" descr="Blocked Rubber Stamp Wall Mural | Wallpaper Murals | Wallsheaven-Arcady">
            <a:extLst>
              <a:ext uri="{FF2B5EF4-FFF2-40B4-BE49-F238E27FC236}">
                <a16:creationId xmlns:a16="http://schemas.microsoft.com/office/drawing/2014/main" id="{6E8E1D7C-EDBF-44DD-AD4E-BC7B95B56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67" b="92917" l="6964" r="95265">
                        <a14:foregroundMark x1="71588" y1="13750" x2="71588" y2="13750"/>
                        <a14:foregroundMark x1="91365" y1="46667" x2="91365" y2="46667"/>
                        <a14:foregroundMark x1="95543" y1="50417" x2="95543" y2="50417"/>
                        <a14:foregroundMark x1="16435" y1="93333" x2="16435" y2="93333"/>
                        <a14:foregroundMark x1="7242" y1="67083" x2="7242" y2="67083"/>
                        <a14:foregroundMark x1="84123" y1="9167" x2="84123" y2="9167"/>
                        <a14:foregroundMark x1="55432" y1="47500" x2="55432" y2="47500"/>
                        <a14:foregroundMark x1="60724" y1="55417" x2="60724" y2="55417"/>
                        <a14:foregroundMark x1="68524" y1="40417" x2="68524" y2="40417"/>
                        <a14:foregroundMark x1="72145" y1="39167" x2="72145" y2="39167"/>
                        <a14:foregroundMark x1="21727" y1="68333" x2="21727" y2="6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2956">
            <a:off x="5582094" y="359524"/>
            <a:ext cx="2632217" cy="175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02908C-6FFA-4D86-A7F2-E26107517DCD}"/>
              </a:ext>
            </a:extLst>
          </p:cNvPr>
          <p:cNvSpPr/>
          <p:nvPr/>
        </p:nvSpPr>
        <p:spPr>
          <a:xfrm>
            <a:off x="0" y="6421932"/>
            <a:ext cx="12192000" cy="44507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Siguranța în mediul online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922387-1DBC-4B40-842D-608B8F7F0489}"/>
              </a:ext>
            </a:extLst>
          </p:cNvPr>
          <p:cNvSpPr txBox="1"/>
          <p:nvPr/>
        </p:nvSpPr>
        <p:spPr>
          <a:xfrm>
            <a:off x="367553" y="295836"/>
            <a:ext cx="4039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ne protejăm?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F48F992-D39F-4893-A2C7-4EB598344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7238" y="3429000"/>
            <a:ext cx="3314700" cy="2971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054909-F292-44B6-A385-BF507525A216}"/>
              </a:ext>
            </a:extLst>
          </p:cNvPr>
          <p:cNvSpPr txBox="1"/>
          <p:nvPr/>
        </p:nvSpPr>
        <p:spPr>
          <a:xfrm>
            <a:off x="986118" y="1945735"/>
            <a:ext cx="321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Feriți-vă de pagini suspecte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51AC86-ABA6-4E9D-88ED-9D97D82B85B6}"/>
              </a:ext>
            </a:extLst>
          </p:cNvPr>
          <p:cNvSpPr txBox="1"/>
          <p:nvPr/>
        </p:nvSpPr>
        <p:spPr>
          <a:xfrm>
            <a:off x="986118" y="2749232"/>
            <a:ext cx="700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Verificați documentele luate de pe internet (email, 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download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E2849D-B6C5-4B2C-AE6B-6F40D7AA564F}"/>
              </a:ext>
            </a:extLst>
          </p:cNvPr>
          <p:cNvSpPr txBox="1"/>
          <p:nvPr/>
        </p:nvSpPr>
        <p:spPr>
          <a:xfrm>
            <a:off x="986118" y="3552729"/>
            <a:ext cx="739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Când accesați un link, verificați dacă chiar ați ajuns, unde ați vrut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410BF9-F720-43CA-B965-3C4010F414A6}"/>
              </a:ext>
            </a:extLst>
          </p:cNvPr>
          <p:cNvSpPr txBox="1"/>
          <p:nvPr/>
        </p:nvSpPr>
        <p:spPr>
          <a:xfrm>
            <a:off x="986117" y="1142238"/>
            <a:ext cx="502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Nu descărcați materiale piratate sau ilegale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DC49F3-C300-4648-A7A9-0F4694CE6633}"/>
              </a:ext>
            </a:extLst>
          </p:cNvPr>
          <p:cNvSpPr txBox="1"/>
          <p:nvPr/>
        </p:nvSpPr>
        <p:spPr>
          <a:xfrm>
            <a:off x="986118" y="4361598"/>
            <a:ext cx="7709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Folosirea unui cont de utilizator (nu de administrator) vă protejează de instalarea nedorită de aplicații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6C737C-FEDE-41CB-B05E-1B10EC3DBCDC}"/>
              </a:ext>
            </a:extLst>
          </p:cNvPr>
          <p:cNvSpPr txBox="1"/>
          <p:nvPr/>
        </p:nvSpPr>
        <p:spPr>
          <a:xfrm>
            <a:off x="986117" y="5451951"/>
            <a:ext cx="5515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Verificați 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stick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-urile </a:t>
            </a:r>
            <a:r>
              <a:rPr lang="ro-RO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usb</a:t>
            </a: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cu un program antivirus</a:t>
            </a: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89A22931-EA4B-40EC-8E79-6081FB4BF2B3}"/>
              </a:ext>
            </a:extLst>
          </p:cNvPr>
          <p:cNvSpPr/>
          <p:nvPr/>
        </p:nvSpPr>
        <p:spPr>
          <a:xfrm>
            <a:off x="581873" y="1132381"/>
            <a:ext cx="342324" cy="369332"/>
          </a:xfrm>
          <a:prstGeom prst="chevron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0F6442AC-118E-41D9-8DD7-1B28FBB3F560}"/>
              </a:ext>
            </a:extLst>
          </p:cNvPr>
          <p:cNvSpPr/>
          <p:nvPr/>
        </p:nvSpPr>
        <p:spPr>
          <a:xfrm>
            <a:off x="572908" y="1945735"/>
            <a:ext cx="342324" cy="369332"/>
          </a:xfrm>
          <a:prstGeom prst="chevron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048A7AF1-7A16-4DDF-9DBC-BC788AF67C03}"/>
              </a:ext>
            </a:extLst>
          </p:cNvPr>
          <p:cNvSpPr/>
          <p:nvPr/>
        </p:nvSpPr>
        <p:spPr>
          <a:xfrm>
            <a:off x="563943" y="2759089"/>
            <a:ext cx="342324" cy="369332"/>
          </a:xfrm>
          <a:prstGeom prst="chevron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085DA166-53D3-4666-BA8B-A9B2C4610E77}"/>
              </a:ext>
            </a:extLst>
          </p:cNvPr>
          <p:cNvSpPr/>
          <p:nvPr/>
        </p:nvSpPr>
        <p:spPr>
          <a:xfrm>
            <a:off x="554978" y="3572443"/>
            <a:ext cx="342324" cy="369332"/>
          </a:xfrm>
          <a:prstGeom prst="chevron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7C22744B-2AC5-441F-9044-D77D687DB515}"/>
              </a:ext>
            </a:extLst>
          </p:cNvPr>
          <p:cNvSpPr/>
          <p:nvPr/>
        </p:nvSpPr>
        <p:spPr>
          <a:xfrm>
            <a:off x="546013" y="4385797"/>
            <a:ext cx="342324" cy="369332"/>
          </a:xfrm>
          <a:prstGeom prst="chevron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AA21DE97-B53F-407A-A61C-1C61C01E27B6}"/>
              </a:ext>
            </a:extLst>
          </p:cNvPr>
          <p:cNvSpPr/>
          <p:nvPr/>
        </p:nvSpPr>
        <p:spPr>
          <a:xfrm>
            <a:off x="581873" y="5450837"/>
            <a:ext cx="342324" cy="369332"/>
          </a:xfrm>
          <a:prstGeom prst="chevron">
            <a:avLst/>
          </a:prstGeom>
          <a:solidFill>
            <a:srgbClr val="DDF1F4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20" name="Rectangle: Diagonal Corners Snipped 19">
            <a:extLst>
              <a:ext uri="{FF2B5EF4-FFF2-40B4-BE49-F238E27FC236}">
                <a16:creationId xmlns:a16="http://schemas.microsoft.com/office/drawing/2014/main" id="{20836FB5-7335-45F7-B3BF-26812AAEDF99}"/>
              </a:ext>
            </a:extLst>
          </p:cNvPr>
          <p:cNvSpPr/>
          <p:nvPr/>
        </p:nvSpPr>
        <p:spPr>
          <a:xfrm rot="1117039">
            <a:off x="9251307" y="1241554"/>
            <a:ext cx="2542268" cy="1005817"/>
          </a:xfrm>
          <a:prstGeom prst="snip2DiagRect">
            <a:avLst/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Folosiți un program antivirus! </a:t>
            </a:r>
          </a:p>
        </p:txBody>
      </p:sp>
    </p:spTree>
    <p:extLst>
      <p:ext uri="{BB962C8B-B14F-4D97-AF65-F5344CB8AC3E}">
        <p14:creationId xmlns:p14="http://schemas.microsoft.com/office/powerpoint/2010/main" val="1965450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826128D-657F-4044-907E-D395AA60DC9C}"/>
              </a:ext>
            </a:extLst>
          </p:cNvPr>
          <p:cNvGrpSpPr/>
          <p:nvPr/>
        </p:nvGrpSpPr>
        <p:grpSpPr>
          <a:xfrm>
            <a:off x="4303058" y="1396979"/>
            <a:ext cx="7693991" cy="4878317"/>
            <a:chOff x="4224090" y="1316295"/>
            <a:chExt cx="7693991" cy="487831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7F61B3E-3AA6-4B5C-8DD0-11AD72F09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24090" y="1316295"/>
              <a:ext cx="7693991" cy="487831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FCB0FBE-6DCA-4548-B160-5BD7E1C79AA9}"/>
                </a:ext>
              </a:extLst>
            </p:cNvPr>
            <p:cNvSpPr/>
            <p:nvPr/>
          </p:nvSpPr>
          <p:spPr>
            <a:xfrm>
              <a:off x="5351929" y="1721224"/>
              <a:ext cx="1246095" cy="170329"/>
            </a:xfrm>
            <a:prstGeom prst="rect">
              <a:avLst/>
            </a:prstGeom>
            <a:solidFill>
              <a:srgbClr val="202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D64E09-0E5C-4776-BCB6-654B6B983A5C}"/>
                </a:ext>
              </a:extLst>
            </p:cNvPr>
            <p:cNvSpPr txBox="1"/>
            <p:nvPr/>
          </p:nvSpPr>
          <p:spPr>
            <a:xfrm>
              <a:off x="5453811" y="1667888"/>
              <a:ext cx="21739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o-RO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http://facebook.xx99.bz</a:t>
              </a:r>
              <a:r>
                <a:rPr lang="ro-RO" sz="12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/login/</a:t>
              </a:r>
            </a:p>
          </p:txBody>
        </p:sp>
      </p:grp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AFD383B5-CB4D-40D0-8E7A-7B463BD52E58}"/>
              </a:ext>
            </a:extLst>
          </p:cNvPr>
          <p:cNvSpPr/>
          <p:nvPr/>
        </p:nvSpPr>
        <p:spPr>
          <a:xfrm>
            <a:off x="4357982" y="2183665"/>
            <a:ext cx="3792071" cy="386997"/>
          </a:xfrm>
          <a:prstGeom prst="wedgeRectCallout">
            <a:avLst>
              <a:gd name="adj1" fmla="val -6648"/>
              <a:gd name="adj2" fmla="val -111236"/>
            </a:avLst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000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http://facebook.</a:t>
            </a:r>
            <a:r>
              <a:rPr lang="ro-RO" sz="2000" dirty="0">
                <a:solidFill>
                  <a:srgbClr val="312783"/>
                </a:solidFill>
                <a:highlight>
                  <a:srgbClr val="FF00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xx99</a:t>
            </a:r>
            <a:r>
              <a:rPr lang="ro-RO" sz="2000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ro-RO" sz="2000" dirty="0">
                <a:solidFill>
                  <a:srgbClr val="312783"/>
                </a:solidFill>
                <a:highlight>
                  <a:srgbClr val="FF00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bz</a:t>
            </a:r>
            <a:r>
              <a:rPr lang="ro-RO" sz="2000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/login/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614B8C-7214-4AF4-ADED-B670F9449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0841" y="292231"/>
            <a:ext cx="3181794" cy="1343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Arrow: Bent 11">
            <a:extLst>
              <a:ext uri="{FF2B5EF4-FFF2-40B4-BE49-F238E27FC236}">
                <a16:creationId xmlns:a16="http://schemas.microsoft.com/office/drawing/2014/main" id="{5548CCEF-3894-4442-93A4-E9C0A2B580C5}"/>
              </a:ext>
            </a:extLst>
          </p:cNvPr>
          <p:cNvSpPr/>
          <p:nvPr/>
        </p:nvSpPr>
        <p:spPr>
          <a:xfrm rot="5400000" flipV="1">
            <a:off x="7410321" y="399060"/>
            <a:ext cx="1102659" cy="1129553"/>
          </a:xfrm>
          <a:prstGeom prst="bentArrow">
            <a:avLst/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E8BCC2-F69A-4648-B974-5296F7D4A60C}"/>
              </a:ext>
            </a:extLst>
          </p:cNvPr>
          <p:cNvSpPr txBox="1"/>
          <p:nvPr/>
        </p:nvSpPr>
        <p:spPr>
          <a:xfrm>
            <a:off x="339365" y="292231"/>
            <a:ext cx="1547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Phishing</a:t>
            </a:r>
            <a:endParaRPr lang="ro-RO" sz="24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AC94BC-2790-4EC0-81DD-1DA5230DAF91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F700B10-8D46-42C8-84D9-99846A452DDA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16" name="Picture 15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73F6DC66-161D-4DC9-9E86-1DC00B990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701AA46-B9E2-4AC3-9048-CC81E30F8684}"/>
              </a:ext>
            </a:extLst>
          </p:cNvPr>
          <p:cNvSpPr txBox="1"/>
          <p:nvPr/>
        </p:nvSpPr>
        <p:spPr>
          <a:xfrm>
            <a:off x="339365" y="986118"/>
            <a:ext cx="377302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o-RO" dirty="0">
                <a:solidFill>
                  <a:srgbClr val="20212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Scop:</a:t>
            </a:r>
          </a:p>
          <a:p>
            <a:pPr>
              <a:spcAft>
                <a:spcPts val="1200"/>
              </a:spcAft>
            </a:pPr>
            <a:r>
              <a:rPr lang="ro-RO" dirty="0">
                <a:solidFill>
                  <a:srgbClr val="20212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</a:t>
            </a:r>
            <a:r>
              <a:rPr lang="ro-RO" b="0" i="0" dirty="0">
                <a:solidFill>
                  <a:srgbClr val="20212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bținerea frauduloasă a unor informații sensibile (nume de utilizatori, parole, și detalii de plată) </a:t>
            </a:r>
          </a:p>
          <a:p>
            <a:pPr>
              <a:spcAft>
                <a:spcPts val="1200"/>
              </a:spcAft>
            </a:pPr>
            <a:r>
              <a:rPr lang="ro-RO" dirty="0">
                <a:solidFill>
                  <a:srgbClr val="20212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Metoda: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o-RO" b="0" i="0" dirty="0">
                <a:solidFill>
                  <a:srgbClr val="20212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Deghizarea într-o entitate de încredere, în cadrul unei comunicări electronice (e-mail, </a:t>
            </a:r>
            <a:r>
              <a:rPr lang="ro-RO" b="0" i="0" dirty="0" err="1">
                <a:solidFill>
                  <a:srgbClr val="20212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messenger</a:t>
            </a:r>
            <a:r>
              <a:rPr lang="ro-RO" dirty="0">
                <a:solidFill>
                  <a:srgbClr val="20212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o-RO" b="0" i="0" dirty="0">
                <a:solidFill>
                  <a:srgbClr val="20212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Redirecționează utilizatorii către un website unde li se cere să-și introducă datele.</a:t>
            </a:r>
            <a:endParaRPr lang="ro-RO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314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ahoo Fake Emails, Hackers, &amp;amp; Phishing | Digiwei">
            <a:extLst>
              <a:ext uri="{FF2B5EF4-FFF2-40B4-BE49-F238E27FC236}">
                <a16:creationId xmlns:a16="http://schemas.microsoft.com/office/drawing/2014/main" id="{0336A8A8-2C26-4181-82D8-6FE399572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04" y="2409694"/>
            <a:ext cx="5327896" cy="3792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1490830-A928-4445-9BCB-FC8B972F3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658" y="2409694"/>
            <a:ext cx="5389487" cy="3792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C8135CB-25AB-44BC-9ADD-F3E1C376770A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E92E0E-F06B-4CA6-AB1C-B4C4E3FEDB10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6" name="Picture 5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35142E8D-F8BC-44A5-8AF0-571A12783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7634BA9-A86B-4065-8B67-1F015C5F87A9}"/>
              </a:ext>
            </a:extLst>
          </p:cNvPr>
          <p:cNvSpPr/>
          <p:nvPr/>
        </p:nvSpPr>
        <p:spPr>
          <a:xfrm>
            <a:off x="342162" y="3235501"/>
            <a:ext cx="4210983" cy="386997"/>
          </a:xfrm>
          <a:prstGeom prst="wedgeRectCallout">
            <a:avLst>
              <a:gd name="adj1" fmla="val -13588"/>
              <a:gd name="adj2" fmla="val -130723"/>
            </a:avLst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000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admin-account1000</a:t>
            </a:r>
            <a:r>
              <a:rPr lang="de-AT" sz="2000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@comcast.net</a:t>
            </a:r>
            <a:endParaRPr lang="ro-RO" sz="2000" dirty="0">
              <a:solidFill>
                <a:srgbClr val="31278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7C529F22-153A-4C39-B7D6-F16DCF5F65FA}"/>
              </a:ext>
            </a:extLst>
          </p:cNvPr>
          <p:cNvSpPr/>
          <p:nvPr/>
        </p:nvSpPr>
        <p:spPr>
          <a:xfrm>
            <a:off x="7089754" y="2975524"/>
            <a:ext cx="4210983" cy="386997"/>
          </a:xfrm>
          <a:prstGeom prst="wedgeRectCallout">
            <a:avLst>
              <a:gd name="adj1" fmla="val -28703"/>
              <a:gd name="adj2" fmla="val -151572"/>
            </a:avLst>
          </a:prstGeom>
          <a:solidFill>
            <a:srgbClr val="DD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2000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YAH00 Alert </a:t>
            </a:r>
            <a:r>
              <a:rPr lang="en-GB" sz="2000" dirty="0">
                <a:solidFill>
                  <a:srgbClr val="31278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&lt;…@udel.edu&gt;</a:t>
            </a:r>
            <a:endParaRPr lang="ro-RO" sz="2000" dirty="0">
              <a:solidFill>
                <a:srgbClr val="31278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F880C6-29E2-4247-801A-BDF22EA2C523}"/>
              </a:ext>
            </a:extLst>
          </p:cNvPr>
          <p:cNvSpPr txBox="1"/>
          <p:nvPr/>
        </p:nvSpPr>
        <p:spPr>
          <a:xfrm rot="20129991">
            <a:off x="378098" y="921284"/>
            <a:ext cx="1895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200" dirty="0" err="1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Aten</a:t>
            </a:r>
            <a:r>
              <a:rPr lang="ro-RO" sz="3200" dirty="0">
                <a:solidFill>
                  <a:srgbClr val="FF000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ție!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95673D-2519-4A0E-AA84-DF054A8352D7}"/>
              </a:ext>
            </a:extLst>
          </p:cNvPr>
          <p:cNvSpPr txBox="1"/>
          <p:nvPr/>
        </p:nvSpPr>
        <p:spPr>
          <a:xfrm>
            <a:off x="2590800" y="733569"/>
            <a:ext cx="9063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Provideri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email, alte platforme online, sistemul de online banking, dar nici firme de curierat nu trimit mail-uri în care se cere să introduceți datele de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logare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Dacă ajungeți pe o pagina de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logare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printr-un link, verificați întotdeauna, unde ați </a:t>
            </a:r>
            <a:r>
              <a:rPr lang="ro-RO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ajuns în 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realitate!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E0DCDC-EAA1-4B0A-B3AB-3DBEA12F9FB3}"/>
              </a:ext>
            </a:extLst>
          </p:cNvPr>
          <p:cNvSpPr txBox="1"/>
          <p:nvPr/>
        </p:nvSpPr>
        <p:spPr>
          <a:xfrm>
            <a:off x="312407" y="104491"/>
            <a:ext cx="1547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Phishing</a:t>
            </a:r>
            <a:endParaRPr lang="ro-RO" sz="24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096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1.0.2123"/>
  <p:tag name="SLIDO_PRESENTATION_ID" val="00000000-0000-0000-0000-000000000000"/>
  <p:tag name="SLIDO_EVENT_UUID" val="115caf88-90d3-475e-b940-2ffce488bea4"/>
  <p:tag name="SLIDO_EVENT_SECTION_UUID" val="be65b38a-7c30-4c14-a8c7-d5dbafb32c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3190</TotalTime>
  <Words>1111</Words>
  <Application>Microsoft Office PowerPoint</Application>
  <PresentationFormat>Widescreen</PresentationFormat>
  <Paragraphs>233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Inter</vt:lpstr>
      <vt:lpstr>Open Sans</vt:lpstr>
      <vt:lpstr>Open Sans Extrabold</vt:lpstr>
      <vt:lpstr>Open Sans Light</vt:lpstr>
      <vt:lpstr>Open Sans Semibold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Hackl</dc:creator>
  <cp:lastModifiedBy>Thomas Hackl</cp:lastModifiedBy>
  <cp:revision>37</cp:revision>
  <dcterms:created xsi:type="dcterms:W3CDTF">2021-11-23T12:31:34Z</dcterms:created>
  <dcterms:modified xsi:type="dcterms:W3CDTF">2025-03-20T09:31:45Z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0.21.0.2123</vt:lpwstr>
  </property>
</Properties>
</file>