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87" r:id="rId3"/>
    <p:sldId id="292" r:id="rId4"/>
    <p:sldId id="271" r:id="rId5"/>
    <p:sldId id="257" r:id="rId6"/>
    <p:sldId id="266" r:id="rId7"/>
    <p:sldId id="265" r:id="rId8"/>
    <p:sldId id="260" r:id="rId9"/>
    <p:sldId id="258" r:id="rId10"/>
    <p:sldId id="259" r:id="rId11"/>
    <p:sldId id="261" r:id="rId12"/>
    <p:sldId id="262" r:id="rId13"/>
    <p:sldId id="263" r:id="rId14"/>
    <p:sldId id="264" r:id="rId15"/>
    <p:sldId id="267" r:id="rId16"/>
    <p:sldId id="268" r:id="rId17"/>
    <p:sldId id="269" r:id="rId18"/>
    <p:sldId id="270" r:id="rId19"/>
    <p:sldId id="272" r:id="rId20"/>
    <p:sldId id="273" r:id="rId21"/>
    <p:sldId id="295" r:id="rId22"/>
    <p:sldId id="293" r:id="rId23"/>
    <p:sldId id="294" r:id="rId24"/>
    <p:sldId id="296" r:id="rId25"/>
    <p:sldId id="297" r:id="rId26"/>
    <p:sldId id="298" r:id="rId27"/>
  </p:sldIdLst>
  <p:sldSz cx="12192000" cy="6858000"/>
  <p:notesSz cx="6858000" cy="9144000"/>
  <p:custDataLst>
    <p:tags r:id="rId28"/>
  </p:custData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E3"/>
    <a:srgbClr val="312783"/>
    <a:srgbClr val="FFCCCC"/>
    <a:srgbClr val="DDF1F4"/>
    <a:srgbClr val="FF9999"/>
    <a:srgbClr val="A9D18E"/>
    <a:srgbClr val="FF0000"/>
    <a:srgbClr val="03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F269-83B7-4E2C-9B9A-0CF101151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5E1C3D-3547-43C0-B158-D8C7E95F3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7C0F9-2E31-4442-B88B-3407A281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D824-B001-47EC-9D73-237D42AB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37BD7-6C98-4736-B7C1-F2C3A337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1327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6B55-B3DC-4B1F-BE12-5738CB7B8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7DFE4-60E4-46E2-817C-087C18EC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4A526-FE0A-4479-BC9B-2A0FD555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9EE51-F9BD-4E4C-B8CF-459DE0E7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2608F-9F4E-4B92-937A-35ADDF5B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8958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6F913-87EB-4A68-BA94-8FA0121C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BCCEB-BCAB-4B4B-8A56-9C7110AAA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EE444-0B2A-482E-B096-5F10FB858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D0B7D-92CF-4C7F-8B48-E1D8FF84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DD092-89DF-4FF4-BA75-33E769BCD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9931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4EEB-58DB-4F9A-A6C4-2BEC5FE1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D066F-281F-4623-9034-194234587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7858C-70CE-452E-8E2C-42249F1DA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422F-EDD3-4207-A586-91844504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83B0A-3C15-4FA2-889F-09C6FD8D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9CA1C-0B1C-4E3D-952C-202383B18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750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F2A6-A09E-4F11-B461-3FA3500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093A2-0893-4196-BCEE-3BCF231F1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8923A-F945-4337-BF27-971598BCE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E2802-39F6-4222-9363-BA26E9DB9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07DD-B06E-4B20-A784-06951BE3E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95BB09-2AF2-4192-944F-9EC4E41F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5BC48-9C8C-4FAC-A54A-5A4DA8E1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532C0-DFB7-48CE-B823-80454EAE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1328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AFCB7-037E-4364-9F3A-DE4DB0FD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AE9478-85AE-4DA7-95F5-B389DAF6F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22713-A506-452C-AA0C-38395EF7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8FAEA-082F-46C8-A649-E51F7D70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3329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BD9EB-B5C0-4D35-922A-C5C2FFD2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28A460-110C-43ED-8151-5DB4F191A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E2BE5-507C-4378-B3E7-75499E14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5614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E3375-B86B-4006-BBC4-32F6EA1A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F35C-BC9E-4397-BB94-C5EFD10AD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521BA-8D10-437D-84AA-7E0C1D383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3AFCE-D640-4F02-960F-D206FB04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44DEB-DF0C-4F3E-AD46-3F83221E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7F5CC-762B-4F8F-95D7-0FF862D8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125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56D9C-D759-4E9E-A3D4-BAA0CAFC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9ED0F9-47A7-4B75-93C9-2156CB3B4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77473-C5A9-4B42-A8E6-BC32C30D4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A0734-55EF-4ABA-A7EB-A29D7059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01B8E-D2EC-46AE-AE75-DAD27B98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73AA4-A008-4441-B7E0-F97F1775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687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5B38-FD18-4469-807F-EAEF5195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C5A28-53D8-47B6-BCC7-34BE95223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3E4BD-8799-4280-84B0-D8543B21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2E19B-7B7A-423D-A5F2-CC1FAAA3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1D5C7-3F8E-45C6-A323-5814E130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3718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8425C1-981A-44A5-949B-64454E655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688A0-2452-4C4E-9C7B-88C180C3E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1F490-EC65-4069-862E-E40A2266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F1CF3-2875-4974-9DDF-52B78994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668B9-40D6-4FD1-ACA1-0E1BCD69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7615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4940A-0314-48F3-B492-D67FFEC64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0CA2B-9D4D-411B-A609-A34854947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D39DB-D0EB-4612-921F-466724530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B5FDA-3853-47AB-9EB1-A3CCFF2254B5}" type="datetimeFigureOut">
              <a:rPr lang="ro-RO" smtClean="0"/>
              <a:t>12.12.2022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E3E23-52E3-4D16-A02E-50149474E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51129-8BA4-4B2E-A4B0-BEB353CF6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2430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6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1BF230-E356-4B8D-BE31-0AEAB04456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DDF1F4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D5151-E3A9-49CC-8C33-A3C48EFC2C63}"/>
              </a:ext>
            </a:extLst>
          </p:cNvPr>
          <p:cNvSpPr txBox="1"/>
          <p:nvPr/>
        </p:nvSpPr>
        <p:spPr>
          <a:xfrm>
            <a:off x="495587" y="514438"/>
            <a:ext cx="59987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5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Siguran</a:t>
            </a:r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ța</a:t>
            </a:r>
          </a:p>
          <a:p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în mediul digital</a:t>
            </a:r>
          </a:p>
        </p:txBody>
      </p:sp>
      <p:pic>
        <p:nvPicPr>
          <p:cNvPr id="4" name="Picture 3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E3DB8A20-BBCB-4773-B4DE-A1F05884D7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940" y="217045"/>
            <a:ext cx="1857095" cy="96577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94BD067-770D-4F04-A9BE-167A6D263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48683" y="6059400"/>
            <a:ext cx="683353" cy="70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26716A-2243-418F-B01A-42E6EB11A5AD}"/>
              </a:ext>
            </a:extLst>
          </p:cNvPr>
          <p:cNvSpPr txBox="1"/>
          <p:nvPr/>
        </p:nvSpPr>
        <p:spPr>
          <a:xfrm>
            <a:off x="7492947" y="6211669"/>
            <a:ext cx="3855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Proiect finanțat de</a:t>
            </a:r>
          </a:p>
          <a:p>
            <a:pPr algn="r"/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Secours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Catholique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Caritas Franța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86147-95BC-403B-A141-709DDF2D6120}"/>
              </a:ext>
            </a:extLst>
          </p:cNvPr>
          <p:cNvSpPr txBox="1"/>
          <p:nvPr/>
        </p:nvSpPr>
        <p:spPr>
          <a:xfrm>
            <a:off x="495587" y="2228671"/>
            <a:ext cx="1120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Curs online pentru angajații și voluntarii Caritas activi în programe pentru copii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C20717-509B-44C3-84B0-2190EAD91FD6}"/>
              </a:ext>
            </a:extLst>
          </p:cNvPr>
          <p:cNvSpPr txBox="1"/>
          <p:nvPr/>
        </p:nvSpPr>
        <p:spPr>
          <a:xfrm>
            <a:off x="7225100" y="348616"/>
            <a:ext cx="1253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3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9524719C-00CA-47F0-A57A-07B4339E6520}"/>
              </a:ext>
            </a:extLst>
          </p:cNvPr>
          <p:cNvSpPr/>
          <p:nvPr/>
        </p:nvSpPr>
        <p:spPr>
          <a:xfrm>
            <a:off x="5997388" y="3514165"/>
            <a:ext cx="4177552" cy="1371600"/>
          </a:xfrm>
          <a:prstGeom prst="round2DiagRect">
            <a:avLst/>
          </a:prstGeom>
          <a:solidFill>
            <a:srgbClr val="DDF1FA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de-AT" sz="2000" b="1" dirty="0" err="1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Siguran</a:t>
            </a:r>
            <a:r>
              <a:rPr lang="ro-RO" sz="2000" b="1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ța în rețele sociale</a:t>
            </a:r>
            <a:endParaRPr lang="ro-RO" sz="2000" b="1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162FB45-138B-4B10-B53B-68D53FBB0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9964" y="3669418"/>
            <a:ext cx="5147437" cy="318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29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0A1B7-58F3-478D-A461-E92816015B32}"/>
              </a:ext>
            </a:extLst>
          </p:cNvPr>
          <p:cNvSpPr/>
          <p:nvPr/>
        </p:nvSpPr>
        <p:spPr>
          <a:xfrm>
            <a:off x="8113059" y="4838556"/>
            <a:ext cx="3977672" cy="1531912"/>
          </a:xfrm>
          <a:prstGeom prst="rect">
            <a:avLst/>
          </a:prstGeom>
          <a:solidFill>
            <a:srgbClr val="DD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2774FD-2A0E-4FB7-ACCB-71C3C03102A9}"/>
              </a:ext>
            </a:extLst>
          </p:cNvPr>
          <p:cNvSpPr/>
          <p:nvPr/>
        </p:nvSpPr>
        <p:spPr>
          <a:xfrm>
            <a:off x="8125234" y="3259075"/>
            <a:ext cx="3977672" cy="1531912"/>
          </a:xfrm>
          <a:prstGeom prst="rect">
            <a:avLst/>
          </a:prstGeom>
          <a:solidFill>
            <a:srgbClr val="DD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3EBA6A-40DD-48DE-87DF-EF3737C25224}"/>
              </a:ext>
            </a:extLst>
          </p:cNvPr>
          <p:cNvSpPr/>
          <p:nvPr/>
        </p:nvSpPr>
        <p:spPr>
          <a:xfrm>
            <a:off x="8137409" y="1688559"/>
            <a:ext cx="3977672" cy="1531912"/>
          </a:xfrm>
          <a:prstGeom prst="rect">
            <a:avLst/>
          </a:prstGeom>
          <a:solidFill>
            <a:srgbClr val="DD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7E6940-AA11-4399-83AF-7CD870E7C51A}"/>
              </a:ext>
            </a:extLst>
          </p:cNvPr>
          <p:cNvSpPr/>
          <p:nvPr/>
        </p:nvSpPr>
        <p:spPr>
          <a:xfrm>
            <a:off x="8137409" y="105968"/>
            <a:ext cx="3977672" cy="1531912"/>
          </a:xfrm>
          <a:prstGeom prst="rect">
            <a:avLst/>
          </a:prstGeom>
          <a:solidFill>
            <a:srgbClr val="DD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Arrow: Notched Right 5">
            <a:extLst>
              <a:ext uri="{FF2B5EF4-FFF2-40B4-BE49-F238E27FC236}">
                <a16:creationId xmlns:a16="http://schemas.microsoft.com/office/drawing/2014/main" id="{93892A8A-3FA9-4964-9E78-4E2634EC38C9}"/>
              </a:ext>
            </a:extLst>
          </p:cNvPr>
          <p:cNvSpPr/>
          <p:nvPr/>
        </p:nvSpPr>
        <p:spPr>
          <a:xfrm>
            <a:off x="1002934" y="1589958"/>
            <a:ext cx="6813411" cy="4632713"/>
          </a:xfrm>
          <a:prstGeom prst="notchedRightArrow">
            <a:avLst>
              <a:gd name="adj1" fmla="val 50000"/>
              <a:gd name="adj2" fmla="val 25424"/>
            </a:avLst>
          </a:prstGeom>
          <a:solidFill>
            <a:srgbClr val="009FE3"/>
          </a:solidFill>
          <a:ln>
            <a:noFill/>
          </a:ln>
          <a:effectLst>
            <a:outerShdw blurRad="50800" dist="76200" dir="2700000" algn="tl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A53A0-1CCB-40CF-8AFC-B5BF148EB99A}"/>
              </a:ext>
            </a:extLst>
          </p:cNvPr>
          <p:cNvSpPr txBox="1"/>
          <p:nvPr/>
        </p:nvSpPr>
        <p:spPr>
          <a:xfrm>
            <a:off x="130762" y="79975"/>
            <a:ext cx="64732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de-AT" sz="2800" b="0" i="0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</a:t>
            </a:r>
            <a:r>
              <a:rPr lang="ro-RO" sz="2800" b="0" i="0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ând informațiile personale ajung</a:t>
            </a:r>
            <a:br>
              <a:rPr lang="ro-RO" sz="2800" b="0" i="0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ro-RO" sz="2800" b="0" i="0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pe internet unde nu ar trebui...</a:t>
            </a:r>
            <a:endParaRPr lang="ro-RO" sz="2800" b="1" dirty="0">
              <a:solidFill>
                <a:srgbClr val="312783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2DE42-1F5F-400A-A3E5-F75E74B1DA74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9" name="Picture 8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C68FEBE-563D-433B-9E2A-B7E63080A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10" name="Picture 8" descr="Cyberbullying: An Incessantly Growing Threat To Teenagers">
            <a:extLst>
              <a:ext uri="{FF2B5EF4-FFF2-40B4-BE49-F238E27FC236}">
                <a16:creationId xmlns:a16="http://schemas.microsoft.com/office/drawing/2014/main" id="{0CD945A8-3DD8-435A-A237-C219B750F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6"/>
          <a:stretch/>
        </p:blipFill>
        <p:spPr bwMode="auto">
          <a:xfrm>
            <a:off x="9584460" y="4841592"/>
            <a:ext cx="2506271" cy="153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nterview Clipart Transparent Picture Library Stock - Job Interview Clip  Art - 1600x1085 PNG Download - PNGkit">
            <a:extLst>
              <a:ext uri="{FF2B5EF4-FFF2-40B4-BE49-F238E27FC236}">
                <a16:creationId xmlns:a16="http://schemas.microsoft.com/office/drawing/2014/main" id="{0515EB4D-ABBE-413D-9B52-51ECBAAD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4958" y="1729175"/>
            <a:ext cx="1905324" cy="143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103677F-D9B7-4B97-B01D-CFD1CF191A96}"/>
              </a:ext>
            </a:extLst>
          </p:cNvPr>
          <p:cNvGrpSpPr/>
          <p:nvPr/>
        </p:nvGrpSpPr>
        <p:grpSpPr>
          <a:xfrm>
            <a:off x="4041137" y="2285850"/>
            <a:ext cx="2442863" cy="3281082"/>
            <a:chOff x="4310077" y="2285850"/>
            <a:chExt cx="2442863" cy="328108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D61DB2-B0A1-48B8-A30A-9C7A0911640E}"/>
                </a:ext>
              </a:extLst>
            </p:cNvPr>
            <p:cNvSpPr/>
            <p:nvPr/>
          </p:nvSpPr>
          <p:spPr>
            <a:xfrm>
              <a:off x="4310078" y="2285850"/>
              <a:ext cx="2442862" cy="3281082"/>
            </a:xfrm>
            <a:prstGeom prst="rect">
              <a:avLst/>
            </a:prstGeom>
            <a:solidFill>
              <a:srgbClr val="3127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14" name="Picture 14" descr="GDPR – tot ce trebuie sa stii despre protectia datelor personale ca detinator de website sau magazin online 2">
              <a:extLst>
                <a:ext uri="{FF2B5EF4-FFF2-40B4-BE49-F238E27FC236}">
                  <a16:creationId xmlns:a16="http://schemas.microsoft.com/office/drawing/2014/main" id="{09A88052-553B-459B-9FDF-A8C97CFE33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27202" y="2798240"/>
              <a:ext cx="2425737" cy="2768692"/>
            </a:xfrm>
            <a:prstGeom prst="rect">
              <a:avLst/>
            </a:prstGeom>
            <a:noFill/>
            <a:ln>
              <a:solidFill>
                <a:srgbClr val="31278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95D815-ED65-4933-A002-EADB85F3EAEA}"/>
                </a:ext>
              </a:extLst>
            </p:cNvPr>
            <p:cNvSpPr txBox="1"/>
            <p:nvPr/>
          </p:nvSpPr>
          <p:spPr>
            <a:xfrm>
              <a:off x="4310077" y="2285850"/>
              <a:ext cx="244286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sz="23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Date personale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84AEC58-63A3-44BF-9CD8-E7CBE9AA3768}"/>
              </a:ext>
            </a:extLst>
          </p:cNvPr>
          <p:cNvSpPr/>
          <p:nvPr/>
        </p:nvSpPr>
        <p:spPr>
          <a:xfrm>
            <a:off x="227965" y="1251142"/>
            <a:ext cx="3717700" cy="3437506"/>
          </a:xfrm>
          <a:prstGeom prst="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7" name="Picture 2" descr="Everyone&amp;#39;s binge drinking more, except young men study says - New York  Daily News">
            <a:extLst>
              <a:ext uri="{FF2B5EF4-FFF2-40B4-BE49-F238E27FC236}">
                <a16:creationId xmlns:a16="http://schemas.microsoft.com/office/drawing/2014/main" id="{871A08CB-C094-468C-8382-500569DD9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42023">
            <a:off x="284331" y="3341018"/>
            <a:ext cx="1885636" cy="1257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Fall in use of &amp;#39;party drugs&amp;#39; as more Britons turn to alcohol in lockdown |  Drugs | The Guardian">
            <a:extLst>
              <a:ext uri="{FF2B5EF4-FFF2-40B4-BE49-F238E27FC236}">
                <a16:creationId xmlns:a16="http://schemas.microsoft.com/office/drawing/2014/main" id="{F0AE261A-E475-4C31-895A-F04B565DC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64618">
            <a:off x="2212305" y="3257942"/>
            <a:ext cx="1676121" cy="1257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person and person kissing&#10;&#10;Description automatically generated with low confidence">
            <a:extLst>
              <a:ext uri="{FF2B5EF4-FFF2-40B4-BE49-F238E27FC236}">
                <a16:creationId xmlns:a16="http://schemas.microsoft.com/office/drawing/2014/main" id="{7B0225C5-CF9E-4E41-8B4E-37191B94290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3794">
            <a:off x="1736060" y="1772169"/>
            <a:ext cx="1287158" cy="1446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E9CCD4-13B2-4F11-BE72-B5CAB4E4CBF4}"/>
              </a:ext>
            </a:extLst>
          </p:cNvPr>
          <p:cNvSpPr txBox="1"/>
          <p:nvPr/>
        </p:nvSpPr>
        <p:spPr>
          <a:xfrm>
            <a:off x="227964" y="1251142"/>
            <a:ext cx="3071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Amintiri</a:t>
            </a:r>
            <a:r>
              <a:rPr lang="de-A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AT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nepl</a:t>
            </a:r>
            <a:r>
              <a:rPr lang="ro-RO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ăcute</a:t>
            </a:r>
            <a:endParaRPr lang="ro-RO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 trecut</a:t>
            </a:r>
          </a:p>
        </p:txBody>
      </p:sp>
      <p:pic>
        <p:nvPicPr>
          <p:cNvPr id="21" name="Picture 16" descr="Street artist painting colorful graffiti on generic wall - Modern art -  stock photo | Crushpixel">
            <a:extLst>
              <a:ext uri="{FF2B5EF4-FFF2-40B4-BE49-F238E27FC236}">
                <a16:creationId xmlns:a16="http://schemas.microsoft.com/office/drawing/2014/main" id="{AFD97C3D-D731-454B-8E3A-C653974DD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295474">
            <a:off x="291622" y="1982351"/>
            <a:ext cx="1237129" cy="1358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Ridiculous Christmas Outfits Online Sale, UP TO 68% OFF">
            <a:extLst>
              <a:ext uri="{FF2B5EF4-FFF2-40B4-BE49-F238E27FC236}">
                <a16:creationId xmlns:a16="http://schemas.microsoft.com/office/drawing/2014/main" id="{708B810D-EFAC-4FB9-8647-0D73D7D117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57654" y="1712503"/>
            <a:ext cx="1015549" cy="15017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EAFEE91-A0CD-4891-A4AB-F5623529C13A}"/>
              </a:ext>
            </a:extLst>
          </p:cNvPr>
          <p:cNvGrpSpPr/>
          <p:nvPr/>
        </p:nvGrpSpPr>
        <p:grpSpPr>
          <a:xfrm>
            <a:off x="220381" y="4830417"/>
            <a:ext cx="3149355" cy="1449746"/>
            <a:chOff x="8297460" y="1360831"/>
            <a:chExt cx="3149355" cy="14497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9F8FB21-B4F0-4269-B825-72162C60A4E6}"/>
                </a:ext>
              </a:extLst>
            </p:cNvPr>
            <p:cNvSpPr/>
            <p:nvPr/>
          </p:nvSpPr>
          <p:spPr>
            <a:xfrm>
              <a:off x="8305043" y="1360831"/>
              <a:ext cx="3134191" cy="1449746"/>
            </a:xfrm>
            <a:prstGeom prst="rect">
              <a:avLst/>
            </a:prstGeom>
            <a:solidFill>
              <a:srgbClr val="31278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25" name="Picture 6" descr="Welcome to Vidyanand Co-Op Bank Ltd., Solapur.">
              <a:extLst>
                <a:ext uri="{FF2B5EF4-FFF2-40B4-BE49-F238E27FC236}">
                  <a16:creationId xmlns:a16="http://schemas.microsoft.com/office/drawing/2014/main" id="{031B1630-12E9-45AB-A55B-04B3259478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7460" y="1848705"/>
              <a:ext cx="3149355" cy="961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E144429-2A22-4945-8E20-602D67E66E45}"/>
                </a:ext>
              </a:extLst>
            </p:cNvPr>
            <p:cNvSpPr txBox="1"/>
            <p:nvPr/>
          </p:nvSpPr>
          <p:spPr>
            <a:xfrm>
              <a:off x="8305043" y="1360831"/>
              <a:ext cx="31341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o-RO" sz="2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Access </a:t>
              </a:r>
              <a:r>
                <a:rPr lang="ro-RO" sz="2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information</a:t>
              </a:r>
              <a:endParaRPr lang="ro-RO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7" name="Picture 20" descr="▷ LKA-RP: Stalking - Hilfe für Betroffene | Presseportal">
            <a:extLst>
              <a:ext uri="{FF2B5EF4-FFF2-40B4-BE49-F238E27FC236}">
                <a16:creationId xmlns:a16="http://schemas.microsoft.com/office/drawing/2014/main" id="{1461CA68-ABDD-497B-B4E5-A0F4CEAF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5508" y="115084"/>
            <a:ext cx="2305223" cy="153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2" descr="Erpressung per Mail: Kriminelle drohen mit Kinderpornos">
            <a:extLst>
              <a:ext uri="{FF2B5EF4-FFF2-40B4-BE49-F238E27FC236}">
                <a16:creationId xmlns:a16="http://schemas.microsoft.com/office/drawing/2014/main" id="{C401AADB-D6B8-4B22-B316-9115EC6B6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84460" y="3269792"/>
            <a:ext cx="2506271" cy="152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0503C09-5E9D-477C-94D1-D48AE3A2BE97}"/>
              </a:ext>
            </a:extLst>
          </p:cNvPr>
          <p:cNvSpPr txBox="1"/>
          <p:nvPr/>
        </p:nvSpPr>
        <p:spPr>
          <a:xfrm>
            <a:off x="8137409" y="5276373"/>
            <a:ext cx="130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Cyber-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bullying</a:t>
            </a:r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7427A2-3BF2-40D7-B0DE-4F64ECC4DCA1}"/>
              </a:ext>
            </a:extLst>
          </p:cNvPr>
          <p:cNvSpPr txBox="1"/>
          <p:nvPr/>
        </p:nvSpPr>
        <p:spPr>
          <a:xfrm>
            <a:off x="8137409" y="2001711"/>
            <a:ext cx="1801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Surpri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z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 la interviu pentru un job</a:t>
            </a:r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2D5E67-CB7C-40E0-B611-C81DF64E6723}"/>
              </a:ext>
            </a:extLst>
          </p:cNvPr>
          <p:cNvSpPr txBox="1"/>
          <p:nvPr/>
        </p:nvSpPr>
        <p:spPr>
          <a:xfrm>
            <a:off x="8162195" y="543884"/>
            <a:ext cx="158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ărțuire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în lumea reală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FBDF00-9768-492E-A205-A9BFC20AA49E}"/>
              </a:ext>
            </a:extLst>
          </p:cNvPr>
          <p:cNvSpPr txBox="1"/>
          <p:nvPr/>
        </p:nvSpPr>
        <p:spPr>
          <a:xfrm>
            <a:off x="8113059" y="3699918"/>
            <a:ext cx="130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Fraudă Șantaj</a:t>
            </a:r>
          </a:p>
        </p:txBody>
      </p:sp>
    </p:spTree>
    <p:extLst>
      <p:ext uri="{BB962C8B-B14F-4D97-AF65-F5344CB8AC3E}">
        <p14:creationId xmlns:p14="http://schemas.microsoft.com/office/powerpoint/2010/main" val="110149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81B3268-E3F7-4B14-838F-16308C445634}"/>
              </a:ext>
            </a:extLst>
          </p:cNvPr>
          <p:cNvSpPr/>
          <p:nvPr/>
        </p:nvSpPr>
        <p:spPr>
          <a:xfrm>
            <a:off x="5974180" y="335219"/>
            <a:ext cx="5488115" cy="34789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E0B99F-8107-441A-AA78-8D618A2E9DED}"/>
              </a:ext>
            </a:extLst>
          </p:cNvPr>
          <p:cNvSpPr/>
          <p:nvPr/>
        </p:nvSpPr>
        <p:spPr>
          <a:xfrm>
            <a:off x="341044" y="751156"/>
            <a:ext cx="5710717" cy="299299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438239-372B-4526-8DD9-13D99EE8DBB9}"/>
              </a:ext>
            </a:extLst>
          </p:cNvPr>
          <p:cNvSpPr/>
          <p:nvPr/>
        </p:nvSpPr>
        <p:spPr>
          <a:xfrm>
            <a:off x="336383" y="3882087"/>
            <a:ext cx="6714061" cy="245912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2C2978-AAA8-48A6-9BD5-8785499A2EE2}"/>
              </a:ext>
            </a:extLst>
          </p:cNvPr>
          <p:cNvGrpSpPr/>
          <p:nvPr/>
        </p:nvGrpSpPr>
        <p:grpSpPr>
          <a:xfrm>
            <a:off x="719243" y="2215108"/>
            <a:ext cx="1755075" cy="1377971"/>
            <a:chOff x="485775" y="2331844"/>
            <a:chExt cx="1755075" cy="137797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28A030B-D2D6-4BAE-98B9-368183D20433}"/>
                </a:ext>
              </a:extLst>
            </p:cNvPr>
            <p:cNvSpPr/>
            <p:nvPr/>
          </p:nvSpPr>
          <p:spPr>
            <a:xfrm>
              <a:off x="1897411" y="3151115"/>
              <a:ext cx="323787" cy="532826"/>
            </a:xfrm>
            <a:custGeom>
              <a:avLst/>
              <a:gdLst>
                <a:gd name="connsiteX0" fmla="*/ 185968 w 323787"/>
                <a:gd name="connsiteY0" fmla="*/ 438670 h 532826"/>
                <a:gd name="connsiteX1" fmla="*/ 71462 w 323787"/>
                <a:gd name="connsiteY1" fmla="*/ 531078 h 532826"/>
                <a:gd name="connsiteX2" fmla="*/ 68521 w 323787"/>
                <a:gd name="connsiteY2" fmla="*/ 532826 h 532826"/>
                <a:gd name="connsiteX3" fmla="*/ 0 w 323787"/>
                <a:gd name="connsiteY3" fmla="*/ 472175 h 532826"/>
                <a:gd name="connsiteX4" fmla="*/ 2385 w 323787"/>
                <a:gd name="connsiteY4" fmla="*/ 469949 h 532826"/>
                <a:gd name="connsiteX5" fmla="*/ 323766 w 323787"/>
                <a:gd name="connsiteY5" fmla="*/ 0 h 532826"/>
                <a:gd name="connsiteX6" fmla="*/ 185968 w 323787"/>
                <a:gd name="connsiteY6" fmla="*/ 438670 h 53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3787" h="532826">
                  <a:moveTo>
                    <a:pt x="185968" y="438670"/>
                  </a:moveTo>
                  <a:cubicBezTo>
                    <a:pt x="152304" y="474679"/>
                    <a:pt x="113751" y="505800"/>
                    <a:pt x="71462" y="531078"/>
                  </a:cubicBezTo>
                  <a:cubicBezTo>
                    <a:pt x="70508" y="531674"/>
                    <a:pt x="69515" y="532230"/>
                    <a:pt x="68521" y="532826"/>
                  </a:cubicBezTo>
                  <a:lnTo>
                    <a:pt x="0" y="472175"/>
                  </a:lnTo>
                  <a:cubicBezTo>
                    <a:pt x="715" y="471499"/>
                    <a:pt x="1510" y="470744"/>
                    <a:pt x="2385" y="469949"/>
                  </a:cubicBezTo>
                  <a:cubicBezTo>
                    <a:pt x="53418" y="421460"/>
                    <a:pt x="306874" y="82551"/>
                    <a:pt x="323766" y="0"/>
                  </a:cubicBezTo>
                  <a:cubicBezTo>
                    <a:pt x="322573" y="6836"/>
                    <a:pt x="338988" y="276509"/>
                    <a:pt x="185968" y="438670"/>
                  </a:cubicBezTo>
                  <a:close/>
                </a:path>
              </a:pathLst>
            </a:custGeom>
            <a:solidFill>
              <a:srgbClr val="F0F0F0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460A52-747D-4043-96CB-822925CCA101}"/>
                </a:ext>
              </a:extLst>
            </p:cNvPr>
            <p:cNvSpPr/>
            <p:nvPr/>
          </p:nvSpPr>
          <p:spPr>
            <a:xfrm>
              <a:off x="1926782" y="3507432"/>
              <a:ext cx="311802" cy="187319"/>
            </a:xfrm>
            <a:custGeom>
              <a:avLst/>
              <a:gdLst>
                <a:gd name="connsiteX0" fmla="*/ 55326 w 311802"/>
                <a:gd name="connsiteY0" fmla="*/ 186446 h 187319"/>
                <a:gd name="connsiteX1" fmla="*/ 51391 w 311802"/>
                <a:gd name="connsiteY1" fmla="*/ 187320 h 187319"/>
                <a:gd name="connsiteX2" fmla="*/ 0 w 311802"/>
                <a:gd name="connsiteY2" fmla="*/ 141811 h 187319"/>
                <a:gd name="connsiteX3" fmla="*/ 3537 w 311802"/>
                <a:gd name="connsiteY3" fmla="*/ 140579 h 187319"/>
                <a:gd name="connsiteX4" fmla="*/ 156636 w 311802"/>
                <a:gd name="connsiteY4" fmla="*/ 82352 h 187319"/>
                <a:gd name="connsiteX5" fmla="*/ 311802 w 311802"/>
                <a:gd name="connsiteY5" fmla="*/ 0 h 187319"/>
                <a:gd name="connsiteX6" fmla="*/ 55326 w 311802"/>
                <a:gd name="connsiteY6" fmla="*/ 186446 h 18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802" h="187319">
                  <a:moveTo>
                    <a:pt x="55326" y="186446"/>
                  </a:moveTo>
                  <a:cubicBezTo>
                    <a:pt x="54014" y="186763"/>
                    <a:pt x="52702" y="187042"/>
                    <a:pt x="51391" y="187320"/>
                  </a:cubicBezTo>
                  <a:lnTo>
                    <a:pt x="0" y="141811"/>
                  </a:lnTo>
                  <a:cubicBezTo>
                    <a:pt x="994" y="141454"/>
                    <a:pt x="2186" y="141056"/>
                    <a:pt x="3537" y="140579"/>
                  </a:cubicBezTo>
                  <a:cubicBezTo>
                    <a:pt x="25596" y="132789"/>
                    <a:pt x="91295" y="109181"/>
                    <a:pt x="156636" y="82352"/>
                  </a:cubicBezTo>
                  <a:cubicBezTo>
                    <a:pt x="226867" y="53497"/>
                    <a:pt x="296779" y="20866"/>
                    <a:pt x="311802" y="0"/>
                  </a:cubicBezTo>
                  <a:cubicBezTo>
                    <a:pt x="308543" y="4849"/>
                    <a:pt x="209220" y="152026"/>
                    <a:pt x="55326" y="186446"/>
                  </a:cubicBezTo>
                  <a:close/>
                </a:path>
              </a:pathLst>
            </a:custGeom>
            <a:solidFill>
              <a:srgbClr val="F0F0F0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690D24-A851-4363-A7C2-0AAFE1A65F2C}"/>
                </a:ext>
              </a:extLst>
            </p:cNvPr>
            <p:cNvGrpSpPr/>
            <p:nvPr/>
          </p:nvGrpSpPr>
          <p:grpSpPr>
            <a:xfrm>
              <a:off x="1418122" y="2504036"/>
              <a:ext cx="600540" cy="1204387"/>
              <a:chOff x="1418121" y="1408352"/>
              <a:chExt cx="664303" cy="1332264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3C47229-196D-49BF-B468-BEA5E727E167}"/>
                  </a:ext>
                </a:extLst>
              </p:cNvPr>
              <p:cNvSpPr/>
              <p:nvPr/>
            </p:nvSpPr>
            <p:spPr>
              <a:xfrm>
                <a:off x="1418121" y="1408352"/>
                <a:ext cx="664303" cy="1332264"/>
              </a:xfrm>
              <a:custGeom>
                <a:avLst/>
                <a:gdLst>
                  <a:gd name="connsiteX0" fmla="*/ 664304 w 664303"/>
                  <a:gd name="connsiteY0" fmla="*/ 316572 h 1332264"/>
                  <a:gd name="connsiteX1" fmla="*/ 656991 w 664303"/>
                  <a:gd name="connsiteY1" fmla="*/ 316572 h 1332264"/>
                  <a:gd name="connsiteX2" fmla="*/ 656991 w 664303"/>
                  <a:gd name="connsiteY2" fmla="*/ 116056 h 1332264"/>
                  <a:gd name="connsiteX3" fmla="*/ 540934 w 664303"/>
                  <a:gd name="connsiteY3" fmla="*/ 0 h 1332264"/>
                  <a:gd name="connsiteX4" fmla="*/ 540934 w 664303"/>
                  <a:gd name="connsiteY4" fmla="*/ 0 h 1332264"/>
                  <a:gd name="connsiteX5" fmla="*/ 116056 w 664303"/>
                  <a:gd name="connsiteY5" fmla="*/ 0 h 1332264"/>
                  <a:gd name="connsiteX6" fmla="*/ 0 w 664303"/>
                  <a:gd name="connsiteY6" fmla="*/ 116056 h 1332264"/>
                  <a:gd name="connsiteX7" fmla="*/ 0 w 664303"/>
                  <a:gd name="connsiteY7" fmla="*/ 1216208 h 1332264"/>
                  <a:gd name="connsiteX8" fmla="*/ 116056 w 664303"/>
                  <a:gd name="connsiteY8" fmla="*/ 1332265 h 1332264"/>
                  <a:gd name="connsiteX9" fmla="*/ 116056 w 664303"/>
                  <a:gd name="connsiteY9" fmla="*/ 1332265 h 1332264"/>
                  <a:gd name="connsiteX10" fmla="*/ 540895 w 664303"/>
                  <a:gd name="connsiteY10" fmla="*/ 1332265 h 1332264"/>
                  <a:gd name="connsiteX11" fmla="*/ 656951 w 664303"/>
                  <a:gd name="connsiteY11" fmla="*/ 1216208 h 1332264"/>
                  <a:gd name="connsiteX12" fmla="*/ 656951 w 664303"/>
                  <a:gd name="connsiteY12" fmla="*/ 459297 h 1332264"/>
                  <a:gd name="connsiteX13" fmla="*/ 664264 w 664303"/>
                  <a:gd name="connsiteY13" fmla="*/ 459297 h 1332264"/>
                  <a:gd name="connsiteX14" fmla="*/ 664264 w 664303"/>
                  <a:gd name="connsiteY14" fmla="*/ 316572 h 133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4303" h="1332264">
                    <a:moveTo>
                      <a:pt x="664304" y="316572"/>
                    </a:moveTo>
                    <a:lnTo>
                      <a:pt x="656991" y="316572"/>
                    </a:lnTo>
                    <a:lnTo>
                      <a:pt x="656991" y="116056"/>
                    </a:lnTo>
                    <a:cubicBezTo>
                      <a:pt x="656991" y="51947"/>
                      <a:pt x="605044" y="0"/>
                      <a:pt x="540934" y="0"/>
                    </a:cubicBezTo>
                    <a:lnTo>
                      <a:pt x="540934" y="0"/>
                    </a:lnTo>
                    <a:lnTo>
                      <a:pt x="116056" y="0"/>
                    </a:lnTo>
                    <a:cubicBezTo>
                      <a:pt x="51947" y="0"/>
                      <a:pt x="0" y="51947"/>
                      <a:pt x="0" y="116056"/>
                    </a:cubicBezTo>
                    <a:lnTo>
                      <a:pt x="0" y="1216208"/>
                    </a:lnTo>
                    <a:cubicBezTo>
                      <a:pt x="0" y="1280317"/>
                      <a:pt x="51947" y="1332265"/>
                      <a:pt x="116056" y="1332265"/>
                    </a:cubicBezTo>
                    <a:lnTo>
                      <a:pt x="116056" y="1332265"/>
                    </a:lnTo>
                    <a:lnTo>
                      <a:pt x="540895" y="1332265"/>
                    </a:lnTo>
                    <a:cubicBezTo>
                      <a:pt x="605004" y="1332265"/>
                      <a:pt x="656951" y="1280317"/>
                      <a:pt x="656951" y="1216208"/>
                    </a:cubicBezTo>
                    <a:lnTo>
                      <a:pt x="656951" y="459297"/>
                    </a:lnTo>
                    <a:lnTo>
                      <a:pt x="664264" y="459297"/>
                    </a:lnTo>
                    <a:lnTo>
                      <a:pt x="664264" y="316572"/>
                    </a:lnTo>
                    <a:close/>
                  </a:path>
                </a:pathLst>
              </a:custGeom>
              <a:solidFill>
                <a:srgbClr val="403E56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E4957A9-FB63-4084-BBB7-BCF749863FFA}"/>
                  </a:ext>
                </a:extLst>
              </p:cNvPr>
              <p:cNvSpPr/>
              <p:nvPr/>
            </p:nvSpPr>
            <p:spPr>
              <a:xfrm>
                <a:off x="1450196" y="1438558"/>
                <a:ext cx="600234" cy="1271811"/>
              </a:xfrm>
              <a:custGeom>
                <a:avLst/>
                <a:gdLst>
                  <a:gd name="connsiteX0" fmla="*/ 600235 w 600234"/>
                  <a:gd name="connsiteY0" fmla="*/ 86645 h 1271811"/>
                  <a:gd name="connsiteX1" fmla="*/ 600235 w 600234"/>
                  <a:gd name="connsiteY1" fmla="*/ 1185167 h 1271811"/>
                  <a:gd name="connsiteX2" fmla="*/ 513590 w 600234"/>
                  <a:gd name="connsiteY2" fmla="*/ 1271812 h 1271811"/>
                  <a:gd name="connsiteX3" fmla="*/ 513550 w 600234"/>
                  <a:gd name="connsiteY3" fmla="*/ 1271812 h 1271811"/>
                  <a:gd name="connsiteX4" fmla="*/ 86645 w 600234"/>
                  <a:gd name="connsiteY4" fmla="*/ 1271812 h 1271811"/>
                  <a:gd name="connsiteX5" fmla="*/ 0 w 600234"/>
                  <a:gd name="connsiteY5" fmla="*/ 1185167 h 1271811"/>
                  <a:gd name="connsiteX6" fmla="*/ 0 w 600234"/>
                  <a:gd name="connsiteY6" fmla="*/ 1185167 h 1271811"/>
                  <a:gd name="connsiteX7" fmla="*/ 0 w 600234"/>
                  <a:gd name="connsiteY7" fmla="*/ 86645 h 1271811"/>
                  <a:gd name="connsiteX8" fmla="*/ 86645 w 600234"/>
                  <a:gd name="connsiteY8" fmla="*/ 0 h 1271811"/>
                  <a:gd name="connsiteX9" fmla="*/ 86645 w 600234"/>
                  <a:gd name="connsiteY9" fmla="*/ 0 h 1271811"/>
                  <a:gd name="connsiteX10" fmla="*/ 138433 w 600234"/>
                  <a:gd name="connsiteY10" fmla="*/ 0 h 1271811"/>
                  <a:gd name="connsiteX11" fmla="*/ 161088 w 600234"/>
                  <a:gd name="connsiteY11" fmla="*/ 53696 h 1271811"/>
                  <a:gd name="connsiteX12" fmla="*/ 176589 w 600234"/>
                  <a:gd name="connsiteY12" fmla="*/ 56717 h 1271811"/>
                  <a:gd name="connsiteX13" fmla="*/ 419989 w 600234"/>
                  <a:gd name="connsiteY13" fmla="*/ 56717 h 1271811"/>
                  <a:gd name="connsiteX14" fmla="*/ 461165 w 600234"/>
                  <a:gd name="connsiteY14" fmla="*/ 15620 h 1271811"/>
                  <a:gd name="connsiteX15" fmla="*/ 458105 w 600234"/>
                  <a:gd name="connsiteY15" fmla="*/ 0 h 1271811"/>
                  <a:gd name="connsiteX16" fmla="*/ 513550 w 600234"/>
                  <a:gd name="connsiteY16" fmla="*/ 0 h 1271811"/>
                  <a:gd name="connsiteX17" fmla="*/ 600235 w 600234"/>
                  <a:gd name="connsiteY17" fmla="*/ 86645 h 1271811"/>
                  <a:gd name="connsiteX18" fmla="*/ 600235 w 600234"/>
                  <a:gd name="connsiteY18" fmla="*/ 86645 h 127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0234" h="1271811">
                    <a:moveTo>
                      <a:pt x="600235" y="86645"/>
                    </a:moveTo>
                    <a:lnTo>
                      <a:pt x="600235" y="1185167"/>
                    </a:lnTo>
                    <a:cubicBezTo>
                      <a:pt x="600235" y="1233020"/>
                      <a:pt x="561443" y="1271812"/>
                      <a:pt x="513590" y="1271812"/>
                    </a:cubicBezTo>
                    <a:cubicBezTo>
                      <a:pt x="513590" y="1271812"/>
                      <a:pt x="513550" y="1271812"/>
                      <a:pt x="513550" y="1271812"/>
                    </a:cubicBezTo>
                    <a:lnTo>
                      <a:pt x="86645" y="1271812"/>
                    </a:lnTo>
                    <a:cubicBezTo>
                      <a:pt x="38792" y="1271812"/>
                      <a:pt x="0" y="1233020"/>
                      <a:pt x="0" y="1185167"/>
                    </a:cubicBezTo>
                    <a:cubicBezTo>
                      <a:pt x="0" y="1185167"/>
                      <a:pt x="0" y="1185167"/>
                      <a:pt x="0" y="1185167"/>
                    </a:cubicBezTo>
                    <a:lnTo>
                      <a:pt x="0" y="86645"/>
                    </a:lnTo>
                    <a:cubicBezTo>
                      <a:pt x="0" y="38792"/>
                      <a:pt x="38792" y="0"/>
                      <a:pt x="86645" y="0"/>
                    </a:cubicBezTo>
                    <a:cubicBezTo>
                      <a:pt x="86645" y="0"/>
                      <a:pt x="86645" y="0"/>
                      <a:pt x="86645" y="0"/>
                    </a:cubicBezTo>
                    <a:lnTo>
                      <a:pt x="138433" y="0"/>
                    </a:lnTo>
                    <a:cubicBezTo>
                      <a:pt x="129848" y="21065"/>
                      <a:pt x="139983" y="45111"/>
                      <a:pt x="161088" y="53696"/>
                    </a:cubicBezTo>
                    <a:cubicBezTo>
                      <a:pt x="166016" y="55683"/>
                      <a:pt x="171263" y="56717"/>
                      <a:pt x="176589" y="56717"/>
                    </a:cubicBezTo>
                    <a:lnTo>
                      <a:pt x="419989" y="56717"/>
                    </a:lnTo>
                    <a:cubicBezTo>
                      <a:pt x="442724" y="56756"/>
                      <a:pt x="461165" y="38315"/>
                      <a:pt x="461165" y="15620"/>
                    </a:cubicBezTo>
                    <a:cubicBezTo>
                      <a:pt x="461165" y="10254"/>
                      <a:pt x="460132" y="4968"/>
                      <a:pt x="458105" y="0"/>
                    </a:cubicBezTo>
                    <a:lnTo>
                      <a:pt x="513550" y="0"/>
                    </a:lnTo>
                    <a:cubicBezTo>
                      <a:pt x="561403" y="-40"/>
                      <a:pt x="600195" y="38752"/>
                      <a:pt x="600235" y="86645"/>
                    </a:cubicBezTo>
                    <a:cubicBezTo>
                      <a:pt x="600235" y="86605"/>
                      <a:pt x="600235" y="86605"/>
                      <a:pt x="600235" y="866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7D62296-A4F2-4F01-8E93-E3066726892A}"/>
                  </a:ext>
                </a:extLst>
              </p:cNvPr>
              <p:cNvSpPr/>
              <p:nvPr/>
            </p:nvSpPr>
            <p:spPr>
              <a:xfrm>
                <a:off x="1728453" y="1438558"/>
                <a:ext cx="321977" cy="334097"/>
              </a:xfrm>
              <a:custGeom>
                <a:avLst/>
                <a:gdLst>
                  <a:gd name="connsiteX0" fmla="*/ 321977 w 321977"/>
                  <a:gd name="connsiteY0" fmla="*/ 86645 h 334097"/>
                  <a:gd name="connsiteX1" fmla="*/ 321977 w 321977"/>
                  <a:gd name="connsiteY1" fmla="*/ 325594 h 334097"/>
                  <a:gd name="connsiteX2" fmla="*/ 8466 w 321977"/>
                  <a:gd name="connsiteY2" fmla="*/ 142686 h 334097"/>
                  <a:gd name="connsiteX3" fmla="*/ 0 w 321977"/>
                  <a:gd name="connsiteY3" fmla="*/ 77503 h 334097"/>
                  <a:gd name="connsiteX4" fmla="*/ 835 w 321977"/>
                  <a:gd name="connsiteY4" fmla="*/ 56717 h 334097"/>
                  <a:gd name="connsiteX5" fmla="*/ 141692 w 321977"/>
                  <a:gd name="connsiteY5" fmla="*/ 56717 h 334097"/>
                  <a:gd name="connsiteX6" fmla="*/ 182868 w 321977"/>
                  <a:gd name="connsiteY6" fmla="*/ 15620 h 334097"/>
                  <a:gd name="connsiteX7" fmla="*/ 179808 w 321977"/>
                  <a:gd name="connsiteY7" fmla="*/ 0 h 334097"/>
                  <a:gd name="connsiteX8" fmla="*/ 235253 w 321977"/>
                  <a:gd name="connsiteY8" fmla="*/ 0 h 334097"/>
                  <a:gd name="connsiteX9" fmla="*/ 321977 w 321977"/>
                  <a:gd name="connsiteY9" fmla="*/ 86645 h 334097"/>
                  <a:gd name="connsiteX10" fmla="*/ 321977 w 321977"/>
                  <a:gd name="connsiteY10" fmla="*/ 86645 h 33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1977" h="334097">
                    <a:moveTo>
                      <a:pt x="321977" y="86645"/>
                    </a:moveTo>
                    <a:lnTo>
                      <a:pt x="321977" y="325594"/>
                    </a:lnTo>
                    <a:cubicBezTo>
                      <a:pt x="184895" y="361643"/>
                      <a:pt x="44515" y="279768"/>
                      <a:pt x="8466" y="142686"/>
                    </a:cubicBezTo>
                    <a:cubicBezTo>
                      <a:pt x="2862" y="121422"/>
                      <a:pt x="40" y="99522"/>
                      <a:pt x="0" y="77503"/>
                    </a:cubicBezTo>
                    <a:cubicBezTo>
                      <a:pt x="0" y="70508"/>
                      <a:pt x="278" y="63553"/>
                      <a:pt x="835" y="56717"/>
                    </a:cubicBezTo>
                    <a:lnTo>
                      <a:pt x="141692" y="56717"/>
                    </a:lnTo>
                    <a:cubicBezTo>
                      <a:pt x="164427" y="56756"/>
                      <a:pt x="182868" y="38315"/>
                      <a:pt x="182868" y="15620"/>
                    </a:cubicBezTo>
                    <a:cubicBezTo>
                      <a:pt x="182868" y="10254"/>
                      <a:pt x="181835" y="4968"/>
                      <a:pt x="179808" y="0"/>
                    </a:cubicBezTo>
                    <a:lnTo>
                      <a:pt x="235253" y="0"/>
                    </a:lnTo>
                    <a:cubicBezTo>
                      <a:pt x="283146" y="-40"/>
                      <a:pt x="321937" y="38752"/>
                      <a:pt x="321977" y="86645"/>
                    </a:cubicBezTo>
                    <a:cubicBezTo>
                      <a:pt x="321977" y="86605"/>
                      <a:pt x="321977" y="86605"/>
                      <a:pt x="321977" y="86645"/>
                    </a:cubicBezTo>
                    <a:close/>
                  </a:path>
                </a:pathLst>
              </a:custGeom>
              <a:solidFill>
                <a:srgbClr val="F0F0F0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986494E-FA14-4A0B-BC04-BA60AF57BBAF}"/>
                  </a:ext>
                </a:extLst>
              </p:cNvPr>
              <p:cNvSpPr/>
              <p:nvPr/>
            </p:nvSpPr>
            <p:spPr>
              <a:xfrm>
                <a:off x="1450156" y="2504624"/>
                <a:ext cx="215698" cy="205746"/>
              </a:xfrm>
              <a:custGeom>
                <a:avLst/>
                <a:gdLst>
                  <a:gd name="connsiteX0" fmla="*/ 215698 w 215698"/>
                  <a:gd name="connsiteY0" fmla="*/ 190842 h 205746"/>
                  <a:gd name="connsiteX1" fmla="*/ 215102 w 215698"/>
                  <a:gd name="connsiteY1" fmla="*/ 205746 h 205746"/>
                  <a:gd name="connsiteX2" fmla="*/ 86645 w 215698"/>
                  <a:gd name="connsiteY2" fmla="*/ 205746 h 205746"/>
                  <a:gd name="connsiteX3" fmla="*/ 0 w 215698"/>
                  <a:gd name="connsiteY3" fmla="*/ 119101 h 205746"/>
                  <a:gd name="connsiteX4" fmla="*/ 0 w 215698"/>
                  <a:gd name="connsiteY4" fmla="*/ 119101 h 205746"/>
                  <a:gd name="connsiteX5" fmla="*/ 0 w 215698"/>
                  <a:gd name="connsiteY5" fmla="*/ 1614 h 205746"/>
                  <a:gd name="connsiteX6" fmla="*/ 214108 w 215698"/>
                  <a:gd name="connsiteY6" fmla="*/ 166438 h 205746"/>
                  <a:gd name="connsiteX7" fmla="*/ 215698 w 215698"/>
                  <a:gd name="connsiteY7" fmla="*/ 190842 h 205746"/>
                  <a:gd name="connsiteX8" fmla="*/ 215698 w 215698"/>
                  <a:gd name="connsiteY8" fmla="*/ 190842 h 205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698" h="205746">
                    <a:moveTo>
                      <a:pt x="215698" y="190842"/>
                    </a:moveTo>
                    <a:cubicBezTo>
                      <a:pt x="215698" y="195889"/>
                      <a:pt x="215499" y="200857"/>
                      <a:pt x="215102" y="205746"/>
                    </a:cubicBezTo>
                    <a:lnTo>
                      <a:pt x="86645" y="205746"/>
                    </a:lnTo>
                    <a:cubicBezTo>
                      <a:pt x="38791" y="205746"/>
                      <a:pt x="0" y="166955"/>
                      <a:pt x="0" y="119101"/>
                    </a:cubicBezTo>
                    <a:cubicBezTo>
                      <a:pt x="0" y="119101"/>
                      <a:pt x="0" y="119101"/>
                      <a:pt x="0" y="119101"/>
                    </a:cubicBezTo>
                    <a:lnTo>
                      <a:pt x="0" y="1614"/>
                    </a:lnTo>
                    <a:cubicBezTo>
                      <a:pt x="104650" y="-11979"/>
                      <a:pt x="200515" y="61788"/>
                      <a:pt x="214108" y="166438"/>
                    </a:cubicBezTo>
                    <a:cubicBezTo>
                      <a:pt x="215181" y="174506"/>
                      <a:pt x="215698" y="182694"/>
                      <a:pt x="215698" y="190842"/>
                    </a:cubicBezTo>
                    <a:lnTo>
                      <a:pt x="215698" y="190842"/>
                    </a:lnTo>
                    <a:close/>
                  </a:path>
                </a:pathLst>
              </a:custGeom>
              <a:solidFill>
                <a:srgbClr val="EFB67D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A81E055-49A6-4EBB-8BE3-76132D2DF957}"/>
                </a:ext>
              </a:extLst>
            </p:cNvPr>
            <p:cNvSpPr/>
            <p:nvPr/>
          </p:nvSpPr>
          <p:spPr>
            <a:xfrm>
              <a:off x="587451" y="3140697"/>
              <a:ext cx="180522" cy="317681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39E84F5-79FB-492F-81AD-B4C079D9750C}"/>
                </a:ext>
              </a:extLst>
            </p:cNvPr>
            <p:cNvSpPr/>
            <p:nvPr/>
          </p:nvSpPr>
          <p:spPr>
            <a:xfrm>
              <a:off x="645948" y="3135477"/>
              <a:ext cx="114466" cy="159436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43BF40-D742-4F17-AA70-340331E04885}"/>
                </a:ext>
              </a:extLst>
            </p:cNvPr>
            <p:cNvSpPr/>
            <p:nvPr/>
          </p:nvSpPr>
          <p:spPr>
            <a:xfrm>
              <a:off x="856972" y="3138139"/>
              <a:ext cx="185478" cy="322710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AA7B51-1B4F-4DB9-BE2D-3F9CCF3BE2B6}"/>
                </a:ext>
              </a:extLst>
            </p:cNvPr>
            <p:cNvSpPr/>
            <p:nvPr/>
          </p:nvSpPr>
          <p:spPr>
            <a:xfrm>
              <a:off x="816694" y="3370787"/>
              <a:ext cx="66334" cy="334695"/>
            </a:xfrm>
            <a:custGeom>
              <a:avLst/>
              <a:gdLst>
                <a:gd name="connsiteX0" fmla="*/ 14865 w 66334"/>
                <a:gd name="connsiteY0" fmla="*/ 0 h 334695"/>
                <a:gd name="connsiteX1" fmla="*/ 0 w 66334"/>
                <a:gd name="connsiteY1" fmla="*/ 14865 h 334695"/>
                <a:gd name="connsiteX2" fmla="*/ 0 w 66334"/>
                <a:gd name="connsiteY2" fmla="*/ 319831 h 334695"/>
                <a:gd name="connsiteX3" fmla="*/ 14865 w 66334"/>
                <a:gd name="connsiteY3" fmla="*/ 334696 h 334695"/>
                <a:gd name="connsiteX4" fmla="*/ 51470 w 66334"/>
                <a:gd name="connsiteY4" fmla="*/ 334696 h 334695"/>
                <a:gd name="connsiteX5" fmla="*/ 66335 w 66334"/>
                <a:gd name="connsiteY5" fmla="*/ 319831 h 334695"/>
                <a:gd name="connsiteX6" fmla="*/ 66335 w 66334"/>
                <a:gd name="connsiteY6" fmla="*/ 14865 h 334695"/>
                <a:gd name="connsiteX7" fmla="*/ 51470 w 66334"/>
                <a:gd name="connsiteY7" fmla="*/ 0 h 334695"/>
                <a:gd name="connsiteX8" fmla="*/ 14865 w 66334"/>
                <a:gd name="connsiteY8" fmla="*/ 0 h 33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34" h="334695">
                  <a:moveTo>
                    <a:pt x="14865" y="0"/>
                  </a:moveTo>
                  <a:cubicBezTo>
                    <a:pt x="6637" y="0"/>
                    <a:pt x="0" y="6677"/>
                    <a:pt x="0" y="14865"/>
                  </a:cubicBezTo>
                  <a:lnTo>
                    <a:pt x="0" y="319831"/>
                  </a:lnTo>
                  <a:cubicBezTo>
                    <a:pt x="0" y="328058"/>
                    <a:pt x="6677" y="334696"/>
                    <a:pt x="14865" y="334696"/>
                  </a:cubicBezTo>
                  <a:lnTo>
                    <a:pt x="51470" y="334696"/>
                  </a:lnTo>
                  <a:cubicBezTo>
                    <a:pt x="59698" y="334696"/>
                    <a:pt x="66335" y="328018"/>
                    <a:pt x="66335" y="319831"/>
                  </a:cubicBezTo>
                  <a:lnTo>
                    <a:pt x="66335" y="14865"/>
                  </a:lnTo>
                  <a:cubicBezTo>
                    <a:pt x="66335" y="6638"/>
                    <a:pt x="59658" y="0"/>
                    <a:pt x="51470" y="0"/>
                  </a:cubicBezTo>
                  <a:lnTo>
                    <a:pt x="14865" y="0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A7D7DB-43F1-402F-8D1F-2B3EA48DDD20}"/>
                </a:ext>
              </a:extLst>
            </p:cNvPr>
            <p:cNvSpPr/>
            <p:nvPr/>
          </p:nvSpPr>
          <p:spPr>
            <a:xfrm>
              <a:off x="744318" y="3370787"/>
              <a:ext cx="66334" cy="334695"/>
            </a:xfrm>
            <a:custGeom>
              <a:avLst/>
              <a:gdLst>
                <a:gd name="connsiteX0" fmla="*/ 14865 w 66334"/>
                <a:gd name="connsiteY0" fmla="*/ 0 h 334695"/>
                <a:gd name="connsiteX1" fmla="*/ 0 w 66334"/>
                <a:gd name="connsiteY1" fmla="*/ 14865 h 334695"/>
                <a:gd name="connsiteX2" fmla="*/ 0 w 66334"/>
                <a:gd name="connsiteY2" fmla="*/ 319831 h 334695"/>
                <a:gd name="connsiteX3" fmla="*/ 14865 w 66334"/>
                <a:gd name="connsiteY3" fmla="*/ 334696 h 334695"/>
                <a:gd name="connsiteX4" fmla="*/ 51470 w 66334"/>
                <a:gd name="connsiteY4" fmla="*/ 334696 h 334695"/>
                <a:gd name="connsiteX5" fmla="*/ 66335 w 66334"/>
                <a:gd name="connsiteY5" fmla="*/ 319831 h 334695"/>
                <a:gd name="connsiteX6" fmla="*/ 66335 w 66334"/>
                <a:gd name="connsiteY6" fmla="*/ 14865 h 334695"/>
                <a:gd name="connsiteX7" fmla="*/ 51470 w 66334"/>
                <a:gd name="connsiteY7" fmla="*/ 0 h 334695"/>
                <a:gd name="connsiteX8" fmla="*/ 14865 w 66334"/>
                <a:gd name="connsiteY8" fmla="*/ 0 h 33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34" h="334695">
                  <a:moveTo>
                    <a:pt x="14865" y="0"/>
                  </a:moveTo>
                  <a:cubicBezTo>
                    <a:pt x="6637" y="0"/>
                    <a:pt x="0" y="6677"/>
                    <a:pt x="0" y="14865"/>
                  </a:cubicBezTo>
                  <a:lnTo>
                    <a:pt x="0" y="319831"/>
                  </a:lnTo>
                  <a:cubicBezTo>
                    <a:pt x="0" y="328058"/>
                    <a:pt x="6677" y="334696"/>
                    <a:pt x="14865" y="334696"/>
                  </a:cubicBezTo>
                  <a:lnTo>
                    <a:pt x="51470" y="334696"/>
                  </a:lnTo>
                  <a:cubicBezTo>
                    <a:pt x="59698" y="334696"/>
                    <a:pt x="66335" y="328018"/>
                    <a:pt x="66335" y="319831"/>
                  </a:cubicBezTo>
                  <a:lnTo>
                    <a:pt x="66335" y="14865"/>
                  </a:lnTo>
                  <a:cubicBezTo>
                    <a:pt x="66335" y="6638"/>
                    <a:pt x="59658" y="0"/>
                    <a:pt x="51470" y="0"/>
                  </a:cubicBezTo>
                  <a:lnTo>
                    <a:pt x="14865" y="0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68B9F5-8E75-47C9-A380-1AE5CE51431F}"/>
                </a:ext>
              </a:extLst>
            </p:cNvPr>
            <p:cNvSpPr/>
            <p:nvPr/>
          </p:nvSpPr>
          <p:spPr>
            <a:xfrm>
              <a:off x="686131" y="2798454"/>
              <a:ext cx="252859" cy="252859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AD3F97-5863-4F92-8F81-2443D4B4E88E}"/>
                </a:ext>
              </a:extLst>
            </p:cNvPr>
            <p:cNvSpPr/>
            <p:nvPr/>
          </p:nvSpPr>
          <p:spPr>
            <a:xfrm>
              <a:off x="854492" y="2893565"/>
              <a:ext cx="34409" cy="84379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460350-B1FA-483F-89FF-01B4626B917F}"/>
                </a:ext>
              </a:extLst>
            </p:cNvPr>
            <p:cNvSpPr/>
            <p:nvPr/>
          </p:nvSpPr>
          <p:spPr>
            <a:xfrm>
              <a:off x="898649" y="2898453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127C67-1777-4A3A-9D84-804E4E8F952C}"/>
                </a:ext>
              </a:extLst>
            </p:cNvPr>
            <p:cNvSpPr/>
            <p:nvPr/>
          </p:nvSpPr>
          <p:spPr>
            <a:xfrm>
              <a:off x="814349" y="2898453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02B19B2-B8B2-4B66-9789-648E64DFA5A8}"/>
                </a:ext>
              </a:extLst>
            </p:cNvPr>
            <p:cNvSpPr/>
            <p:nvPr/>
          </p:nvSpPr>
          <p:spPr>
            <a:xfrm>
              <a:off x="689529" y="3087641"/>
              <a:ext cx="248507" cy="391650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4F0FE0-3284-48B1-B7BE-87544F6D706B}"/>
                </a:ext>
              </a:extLst>
            </p:cNvPr>
            <p:cNvSpPr/>
            <p:nvPr/>
          </p:nvSpPr>
          <p:spPr>
            <a:xfrm>
              <a:off x="867012" y="3135517"/>
              <a:ext cx="114466" cy="159396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415F57-8D6B-422A-8FBE-E9587E416798}"/>
                </a:ext>
              </a:extLst>
            </p:cNvPr>
            <p:cNvSpPr/>
            <p:nvPr/>
          </p:nvSpPr>
          <p:spPr>
            <a:xfrm>
              <a:off x="641402" y="2745289"/>
              <a:ext cx="310843" cy="317385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C0A3EB-2D87-4F49-8F78-3E6F47109C13}"/>
                </a:ext>
              </a:extLst>
            </p:cNvPr>
            <p:cNvSpPr/>
            <p:nvPr/>
          </p:nvSpPr>
          <p:spPr>
            <a:xfrm>
              <a:off x="630289" y="2725641"/>
              <a:ext cx="76867" cy="76867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6AFA6B8-145D-4B7F-8A46-101A39A3B3FA}"/>
                </a:ext>
              </a:extLst>
            </p:cNvPr>
            <p:cNvSpPr/>
            <p:nvPr/>
          </p:nvSpPr>
          <p:spPr>
            <a:xfrm rot="18444578">
              <a:off x="1185263" y="2998061"/>
              <a:ext cx="104687" cy="104687"/>
            </a:xfrm>
            <a:custGeom>
              <a:avLst/>
              <a:gdLst>
                <a:gd name="connsiteX0" fmla="*/ 0 w 104687"/>
                <a:gd name="connsiteY0" fmla="*/ 0 h 104687"/>
                <a:gd name="connsiteX1" fmla="*/ 104688 w 104687"/>
                <a:gd name="connsiteY1" fmla="*/ 0 h 104687"/>
                <a:gd name="connsiteX2" fmla="*/ 104688 w 104687"/>
                <a:gd name="connsiteY2" fmla="*/ 104688 h 104687"/>
                <a:gd name="connsiteX3" fmla="*/ 0 w 104687"/>
                <a:gd name="connsiteY3" fmla="*/ 104688 h 10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87" h="104687">
                  <a:moveTo>
                    <a:pt x="0" y="0"/>
                  </a:moveTo>
                  <a:lnTo>
                    <a:pt x="104688" y="0"/>
                  </a:lnTo>
                  <a:lnTo>
                    <a:pt x="104688" y="104688"/>
                  </a:lnTo>
                  <a:lnTo>
                    <a:pt x="0" y="104688"/>
                  </a:lnTo>
                  <a:close/>
                </a:path>
              </a:pathLst>
            </a:custGeom>
            <a:solidFill>
              <a:srgbClr val="F0F0F0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8AE05DA-7C0F-4470-AF93-BE38D85918C7}"/>
                </a:ext>
              </a:extLst>
            </p:cNvPr>
            <p:cNvSpPr/>
            <p:nvPr/>
          </p:nvSpPr>
          <p:spPr>
            <a:xfrm>
              <a:off x="700042" y="2331844"/>
              <a:ext cx="257152" cy="193758"/>
            </a:xfrm>
            <a:custGeom>
              <a:avLst/>
              <a:gdLst>
                <a:gd name="connsiteX0" fmla="*/ 140977 w 257152"/>
                <a:gd name="connsiteY0" fmla="*/ 140977 h 193758"/>
                <a:gd name="connsiteX1" fmla="*/ 208584 w 257152"/>
                <a:gd name="connsiteY1" fmla="*/ 174959 h 193758"/>
                <a:gd name="connsiteX2" fmla="*/ 257153 w 257152"/>
                <a:gd name="connsiteY2" fmla="*/ 111446 h 193758"/>
                <a:gd name="connsiteX3" fmla="*/ 111446 w 257152"/>
                <a:gd name="connsiteY3" fmla="*/ 0 h 193758"/>
                <a:gd name="connsiteX4" fmla="*/ 0 w 257152"/>
                <a:gd name="connsiteY4" fmla="*/ 145706 h 193758"/>
                <a:gd name="connsiteX5" fmla="*/ 62798 w 257152"/>
                <a:gd name="connsiteY5" fmla="*/ 193759 h 193758"/>
                <a:gd name="connsiteX6" fmla="*/ 140977 w 257152"/>
                <a:gd name="connsiteY6" fmla="*/ 140977 h 19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52" h="193758">
                  <a:moveTo>
                    <a:pt x="140977" y="140977"/>
                  </a:moveTo>
                  <a:cubicBezTo>
                    <a:pt x="167606" y="140937"/>
                    <a:pt x="192686" y="153536"/>
                    <a:pt x="208584" y="174959"/>
                  </a:cubicBezTo>
                  <a:lnTo>
                    <a:pt x="257153" y="111446"/>
                  </a:lnTo>
                  <a:lnTo>
                    <a:pt x="111446" y="0"/>
                  </a:lnTo>
                  <a:lnTo>
                    <a:pt x="0" y="145706"/>
                  </a:lnTo>
                  <a:lnTo>
                    <a:pt x="62798" y="193759"/>
                  </a:lnTo>
                  <a:cubicBezTo>
                    <a:pt x="75635" y="161843"/>
                    <a:pt x="106597" y="140977"/>
                    <a:pt x="140977" y="140977"/>
                  </a:cubicBezTo>
                  <a:close/>
                </a:path>
              </a:pathLst>
            </a:custGeom>
            <a:solidFill>
              <a:srgbClr val="F0F0F0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032795-00FB-4B8D-B983-08AD8DBC224F}"/>
                </a:ext>
              </a:extLst>
            </p:cNvPr>
            <p:cNvSpPr/>
            <p:nvPr/>
          </p:nvSpPr>
          <p:spPr>
            <a:xfrm>
              <a:off x="485775" y="3704887"/>
              <a:ext cx="1755075" cy="4928"/>
            </a:xfrm>
            <a:custGeom>
              <a:avLst/>
              <a:gdLst>
                <a:gd name="connsiteX0" fmla="*/ 1752651 w 1755075"/>
                <a:gd name="connsiteY0" fmla="*/ 4929 h 4928"/>
                <a:gd name="connsiteX1" fmla="*/ 2464 w 1755075"/>
                <a:gd name="connsiteY1" fmla="*/ 4929 h 4928"/>
                <a:gd name="connsiteX2" fmla="*/ 0 w 1755075"/>
                <a:gd name="connsiteY2" fmla="*/ 2464 h 4928"/>
                <a:gd name="connsiteX3" fmla="*/ 2464 w 1755075"/>
                <a:gd name="connsiteY3" fmla="*/ 0 h 4928"/>
                <a:gd name="connsiteX4" fmla="*/ 1752612 w 1755075"/>
                <a:gd name="connsiteY4" fmla="*/ 0 h 4928"/>
                <a:gd name="connsiteX5" fmla="*/ 1755076 w 1755075"/>
                <a:gd name="connsiteY5" fmla="*/ 2464 h 4928"/>
                <a:gd name="connsiteX6" fmla="*/ 1752651 w 1755075"/>
                <a:gd name="connsiteY6" fmla="*/ 4929 h 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5075" h="4928">
                  <a:moveTo>
                    <a:pt x="1752651" y="4929"/>
                  </a:moveTo>
                  <a:lnTo>
                    <a:pt x="2464" y="4929"/>
                  </a:lnTo>
                  <a:cubicBezTo>
                    <a:pt x="1113" y="4929"/>
                    <a:pt x="0" y="3816"/>
                    <a:pt x="0" y="2464"/>
                  </a:cubicBezTo>
                  <a:cubicBezTo>
                    <a:pt x="0" y="1113"/>
                    <a:pt x="1113" y="0"/>
                    <a:pt x="2464" y="0"/>
                  </a:cubicBezTo>
                  <a:lnTo>
                    <a:pt x="1752612" y="0"/>
                  </a:lnTo>
                  <a:cubicBezTo>
                    <a:pt x="1753963" y="0"/>
                    <a:pt x="1755076" y="1113"/>
                    <a:pt x="1755076" y="2464"/>
                  </a:cubicBezTo>
                  <a:cubicBezTo>
                    <a:pt x="1755076" y="3816"/>
                    <a:pt x="1754003" y="4929"/>
                    <a:pt x="1752651" y="4929"/>
                  </a:cubicBezTo>
                  <a:close/>
                </a:path>
              </a:pathLst>
            </a:custGeom>
            <a:solidFill>
              <a:srgbClr val="403E56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FCD3EFA-6294-40E9-B020-5B835ABBA766}"/>
              </a:ext>
            </a:extLst>
          </p:cNvPr>
          <p:cNvGrpSpPr/>
          <p:nvPr/>
        </p:nvGrpSpPr>
        <p:grpSpPr>
          <a:xfrm flipH="1">
            <a:off x="1742912" y="2667137"/>
            <a:ext cx="367226" cy="608265"/>
            <a:chOff x="1733822" y="3304385"/>
            <a:chExt cx="454999" cy="75365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EB8A6DE-2883-4722-AB42-10C4C159DC5A}"/>
                </a:ext>
              </a:extLst>
            </p:cNvPr>
            <p:cNvSpPr/>
            <p:nvPr/>
          </p:nvSpPr>
          <p:spPr>
            <a:xfrm>
              <a:off x="1733822" y="3719441"/>
              <a:ext cx="180522" cy="317681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C70ED40-69DB-469A-AD50-A5A86F6B7572}"/>
                </a:ext>
              </a:extLst>
            </p:cNvPr>
            <p:cNvSpPr/>
            <p:nvPr/>
          </p:nvSpPr>
          <p:spPr>
            <a:xfrm>
              <a:off x="1792319" y="3714221"/>
              <a:ext cx="114466" cy="159436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6CC9A3-C200-4B2B-AC46-26A8EF4174A8}"/>
                </a:ext>
              </a:extLst>
            </p:cNvPr>
            <p:cNvSpPr/>
            <p:nvPr/>
          </p:nvSpPr>
          <p:spPr>
            <a:xfrm>
              <a:off x="2003343" y="3716883"/>
              <a:ext cx="185478" cy="322710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C7D11D0-94D9-4CA0-81B0-027F55F78058}"/>
                </a:ext>
              </a:extLst>
            </p:cNvPr>
            <p:cNvSpPr/>
            <p:nvPr/>
          </p:nvSpPr>
          <p:spPr>
            <a:xfrm>
              <a:off x="1832502" y="3377198"/>
              <a:ext cx="252859" cy="252859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67BF7EA-4C45-4DA2-B4C0-5A42DB8369FB}"/>
                </a:ext>
              </a:extLst>
            </p:cNvPr>
            <p:cNvSpPr/>
            <p:nvPr/>
          </p:nvSpPr>
          <p:spPr>
            <a:xfrm>
              <a:off x="2000863" y="3472309"/>
              <a:ext cx="34409" cy="84379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D4AEE2-C1F2-497A-9D20-BBAE946C3A2F}"/>
                </a:ext>
              </a:extLst>
            </p:cNvPr>
            <p:cNvSpPr/>
            <p:nvPr/>
          </p:nvSpPr>
          <p:spPr>
            <a:xfrm>
              <a:off x="20450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8CFE435-B59C-4C82-B508-31A5E64EDA88}"/>
                </a:ext>
              </a:extLst>
            </p:cNvPr>
            <p:cNvSpPr/>
            <p:nvPr/>
          </p:nvSpPr>
          <p:spPr>
            <a:xfrm>
              <a:off x="19607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82B7786-294E-43F1-9C2E-646116D803AD}"/>
                </a:ext>
              </a:extLst>
            </p:cNvPr>
            <p:cNvSpPr/>
            <p:nvPr/>
          </p:nvSpPr>
          <p:spPr>
            <a:xfrm>
              <a:off x="1835900" y="3666385"/>
              <a:ext cx="248507" cy="391650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FF25213-CF68-45C1-BA14-F9D049DB08A9}"/>
                </a:ext>
              </a:extLst>
            </p:cNvPr>
            <p:cNvSpPr/>
            <p:nvPr/>
          </p:nvSpPr>
          <p:spPr>
            <a:xfrm>
              <a:off x="2013383" y="3714261"/>
              <a:ext cx="114466" cy="159396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2460D0E-B130-4E25-BDD3-4EA2B00A5891}"/>
                </a:ext>
              </a:extLst>
            </p:cNvPr>
            <p:cNvSpPr/>
            <p:nvPr/>
          </p:nvSpPr>
          <p:spPr>
            <a:xfrm>
              <a:off x="1787773" y="3324033"/>
              <a:ext cx="310843" cy="317385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D8348C6-204F-4556-BC8A-59EEAECF1CA6}"/>
                </a:ext>
              </a:extLst>
            </p:cNvPr>
            <p:cNvSpPr/>
            <p:nvPr/>
          </p:nvSpPr>
          <p:spPr>
            <a:xfrm>
              <a:off x="1776660" y="3304385"/>
              <a:ext cx="76867" cy="76867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9AC2134-CCDB-4E39-B131-A886E4B67D52}"/>
              </a:ext>
            </a:extLst>
          </p:cNvPr>
          <p:cNvGrpSpPr/>
          <p:nvPr/>
        </p:nvGrpSpPr>
        <p:grpSpPr>
          <a:xfrm>
            <a:off x="3819315" y="2276468"/>
            <a:ext cx="1692743" cy="1379669"/>
            <a:chOff x="8206026" y="5263784"/>
            <a:chExt cx="1692743" cy="1379669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623592C-A055-4D1A-B72E-B2BE2D831630}"/>
                </a:ext>
              </a:extLst>
            </p:cNvPr>
            <p:cNvSpPr/>
            <p:nvPr/>
          </p:nvSpPr>
          <p:spPr>
            <a:xfrm>
              <a:off x="8631131" y="6019689"/>
              <a:ext cx="332662" cy="221891"/>
            </a:xfrm>
            <a:custGeom>
              <a:avLst/>
              <a:gdLst>
                <a:gd name="connsiteX0" fmla="*/ 36375 w 332662"/>
                <a:gd name="connsiteY0" fmla="*/ 221891 h 221891"/>
                <a:gd name="connsiteX1" fmla="*/ 20500 w 332662"/>
                <a:gd name="connsiteY1" fmla="*/ 212493 h 221891"/>
                <a:gd name="connsiteX2" fmla="*/ 2217 w 332662"/>
                <a:gd name="connsiteY2" fmla="*/ 179125 h 221891"/>
                <a:gd name="connsiteX3" fmla="*/ 9365 w 332662"/>
                <a:gd name="connsiteY3" fmla="*/ 154603 h 221891"/>
                <a:gd name="connsiteX4" fmla="*/ 287640 w 332662"/>
                <a:gd name="connsiteY4" fmla="*/ 2217 h 221891"/>
                <a:gd name="connsiteX5" fmla="*/ 312162 w 332662"/>
                <a:gd name="connsiteY5" fmla="*/ 9365 h 221891"/>
                <a:gd name="connsiteX6" fmla="*/ 330445 w 332662"/>
                <a:gd name="connsiteY6" fmla="*/ 42772 h 221891"/>
                <a:gd name="connsiteX7" fmla="*/ 323298 w 332662"/>
                <a:gd name="connsiteY7" fmla="*/ 67294 h 221891"/>
                <a:gd name="connsiteX8" fmla="*/ 45023 w 332662"/>
                <a:gd name="connsiteY8" fmla="*/ 219680 h 221891"/>
                <a:gd name="connsiteX9" fmla="*/ 36375 w 332662"/>
                <a:gd name="connsiteY9" fmla="*/ 221891 h 22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2662" h="221891">
                  <a:moveTo>
                    <a:pt x="36375" y="221891"/>
                  </a:moveTo>
                  <a:cubicBezTo>
                    <a:pt x="29780" y="221891"/>
                    <a:pt x="23699" y="218298"/>
                    <a:pt x="20500" y="212493"/>
                  </a:cubicBezTo>
                  <a:lnTo>
                    <a:pt x="2217" y="179125"/>
                  </a:lnTo>
                  <a:cubicBezTo>
                    <a:pt x="-2561" y="170398"/>
                    <a:pt x="638" y="159421"/>
                    <a:pt x="9365" y="154603"/>
                  </a:cubicBezTo>
                  <a:lnTo>
                    <a:pt x="287640" y="2217"/>
                  </a:lnTo>
                  <a:cubicBezTo>
                    <a:pt x="296366" y="-2561"/>
                    <a:pt x="307344" y="638"/>
                    <a:pt x="312162" y="9365"/>
                  </a:cubicBezTo>
                  <a:lnTo>
                    <a:pt x="330445" y="42772"/>
                  </a:lnTo>
                  <a:cubicBezTo>
                    <a:pt x="335223" y="51499"/>
                    <a:pt x="332025" y="62477"/>
                    <a:pt x="323298" y="67294"/>
                  </a:cubicBezTo>
                  <a:lnTo>
                    <a:pt x="45023" y="219680"/>
                  </a:lnTo>
                  <a:cubicBezTo>
                    <a:pt x="42377" y="221141"/>
                    <a:pt x="39376" y="221891"/>
                    <a:pt x="36375" y="221891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ED46D67-881E-4461-9409-AD9D46684FD2}"/>
                </a:ext>
              </a:extLst>
            </p:cNvPr>
            <p:cNvSpPr/>
            <p:nvPr/>
          </p:nvSpPr>
          <p:spPr>
            <a:xfrm>
              <a:off x="9019170" y="5849677"/>
              <a:ext cx="335533" cy="215349"/>
            </a:xfrm>
            <a:custGeom>
              <a:avLst/>
              <a:gdLst>
                <a:gd name="connsiteX0" fmla="*/ 35520 w 335533"/>
                <a:gd name="connsiteY0" fmla="*/ 215350 h 215349"/>
                <a:gd name="connsiteX1" fmla="*/ 29992 w 335533"/>
                <a:gd name="connsiteY1" fmla="*/ 214481 h 215349"/>
                <a:gd name="connsiteX2" fmla="*/ 19448 w 335533"/>
                <a:gd name="connsiteY2" fmla="*/ 205557 h 215349"/>
                <a:gd name="connsiteX3" fmla="*/ 1994 w 335533"/>
                <a:gd name="connsiteY3" fmla="*/ 171715 h 215349"/>
                <a:gd name="connsiteX4" fmla="*/ 9773 w 335533"/>
                <a:gd name="connsiteY4" fmla="*/ 147391 h 215349"/>
                <a:gd name="connsiteX5" fmla="*/ 291760 w 335533"/>
                <a:gd name="connsiteY5" fmla="*/ 1994 h 215349"/>
                <a:gd name="connsiteX6" fmla="*/ 316085 w 335533"/>
                <a:gd name="connsiteY6" fmla="*/ 9773 h 215349"/>
                <a:gd name="connsiteX7" fmla="*/ 333539 w 335533"/>
                <a:gd name="connsiteY7" fmla="*/ 43615 h 215349"/>
                <a:gd name="connsiteX8" fmla="*/ 325760 w 335533"/>
                <a:gd name="connsiteY8" fmla="*/ 67940 h 215349"/>
                <a:gd name="connsiteX9" fmla="*/ 43773 w 335533"/>
                <a:gd name="connsiteY9" fmla="*/ 213336 h 215349"/>
                <a:gd name="connsiteX10" fmla="*/ 35520 w 335533"/>
                <a:gd name="connsiteY10" fmla="*/ 215350 h 21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533" h="215349">
                  <a:moveTo>
                    <a:pt x="35520" y="215350"/>
                  </a:moveTo>
                  <a:cubicBezTo>
                    <a:pt x="33624" y="215350"/>
                    <a:pt x="31768" y="215074"/>
                    <a:pt x="29992" y="214481"/>
                  </a:cubicBezTo>
                  <a:cubicBezTo>
                    <a:pt x="25411" y="213020"/>
                    <a:pt x="21620" y="209822"/>
                    <a:pt x="19448" y="205557"/>
                  </a:cubicBezTo>
                  <a:lnTo>
                    <a:pt x="1994" y="171715"/>
                  </a:lnTo>
                  <a:cubicBezTo>
                    <a:pt x="-2547" y="162870"/>
                    <a:pt x="928" y="151971"/>
                    <a:pt x="9773" y="147391"/>
                  </a:cubicBezTo>
                  <a:lnTo>
                    <a:pt x="291760" y="1994"/>
                  </a:lnTo>
                  <a:cubicBezTo>
                    <a:pt x="300606" y="-2547"/>
                    <a:pt x="311504" y="928"/>
                    <a:pt x="316085" y="9773"/>
                  </a:cubicBezTo>
                  <a:lnTo>
                    <a:pt x="333539" y="43615"/>
                  </a:lnTo>
                  <a:cubicBezTo>
                    <a:pt x="338080" y="52460"/>
                    <a:pt x="334605" y="63359"/>
                    <a:pt x="325760" y="67940"/>
                  </a:cubicBezTo>
                  <a:lnTo>
                    <a:pt x="43773" y="213336"/>
                  </a:lnTo>
                  <a:cubicBezTo>
                    <a:pt x="41206" y="214679"/>
                    <a:pt x="38403" y="215350"/>
                    <a:pt x="35520" y="215350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D54F368-FD9A-4D06-A887-AC2EB46AEB83}"/>
                </a:ext>
              </a:extLst>
            </p:cNvPr>
            <p:cNvSpPr/>
            <p:nvPr/>
          </p:nvSpPr>
          <p:spPr>
            <a:xfrm>
              <a:off x="9014436" y="5918681"/>
              <a:ext cx="190093" cy="154559"/>
            </a:xfrm>
            <a:custGeom>
              <a:avLst/>
              <a:gdLst>
                <a:gd name="connsiteX0" fmla="*/ 35160 w 190093"/>
                <a:gd name="connsiteY0" fmla="*/ 154560 h 154559"/>
                <a:gd name="connsiteX1" fmla="*/ 18969 w 190093"/>
                <a:gd name="connsiteY1" fmla="*/ 144609 h 154559"/>
                <a:gd name="connsiteX2" fmla="*/ 1911 w 190093"/>
                <a:gd name="connsiteY2" fmla="*/ 110609 h 154559"/>
                <a:gd name="connsiteX3" fmla="*/ 528 w 190093"/>
                <a:gd name="connsiteY3" fmla="*/ 98210 h 154559"/>
                <a:gd name="connsiteX4" fmla="*/ 923 w 190093"/>
                <a:gd name="connsiteY4" fmla="*/ 96828 h 154559"/>
                <a:gd name="connsiteX5" fmla="*/ 923 w 190093"/>
                <a:gd name="connsiteY5" fmla="*/ 96828 h 154559"/>
                <a:gd name="connsiteX6" fmla="*/ 2068 w 190093"/>
                <a:gd name="connsiteY6" fmla="*/ 92286 h 154559"/>
                <a:gd name="connsiteX7" fmla="*/ 8703 w 190093"/>
                <a:gd name="connsiteY7" fmla="*/ 77083 h 154559"/>
                <a:gd name="connsiteX8" fmla="*/ 132617 w 190093"/>
                <a:gd name="connsiteY8" fmla="*/ 1976 h 154559"/>
                <a:gd name="connsiteX9" fmla="*/ 156903 w 190093"/>
                <a:gd name="connsiteY9" fmla="*/ 9874 h 154559"/>
                <a:gd name="connsiteX10" fmla="*/ 156942 w 190093"/>
                <a:gd name="connsiteY10" fmla="*/ 9993 h 154559"/>
                <a:gd name="connsiteX11" fmla="*/ 188177 w 190093"/>
                <a:gd name="connsiteY11" fmla="*/ 74398 h 154559"/>
                <a:gd name="connsiteX12" fmla="*/ 180122 w 190093"/>
                <a:gd name="connsiteY12" fmla="*/ 98605 h 154559"/>
                <a:gd name="connsiteX13" fmla="*/ 43136 w 190093"/>
                <a:gd name="connsiteY13" fmla="*/ 152704 h 154559"/>
                <a:gd name="connsiteX14" fmla="*/ 35160 w 190093"/>
                <a:gd name="connsiteY14" fmla="*/ 154560 h 15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093" h="154559">
                  <a:moveTo>
                    <a:pt x="35160" y="154560"/>
                  </a:moveTo>
                  <a:cubicBezTo>
                    <a:pt x="28328" y="154560"/>
                    <a:pt x="22050" y="150690"/>
                    <a:pt x="18969" y="144609"/>
                  </a:cubicBezTo>
                  <a:lnTo>
                    <a:pt x="1911" y="110609"/>
                  </a:lnTo>
                  <a:cubicBezTo>
                    <a:pt x="-24" y="106779"/>
                    <a:pt x="-498" y="102356"/>
                    <a:pt x="528" y="98210"/>
                  </a:cubicBezTo>
                  <a:cubicBezTo>
                    <a:pt x="647" y="97736"/>
                    <a:pt x="765" y="97301"/>
                    <a:pt x="923" y="96828"/>
                  </a:cubicBezTo>
                  <a:lnTo>
                    <a:pt x="923" y="96828"/>
                  </a:lnTo>
                  <a:cubicBezTo>
                    <a:pt x="1279" y="95801"/>
                    <a:pt x="1634" y="94182"/>
                    <a:pt x="2068" y="92286"/>
                  </a:cubicBezTo>
                  <a:cubicBezTo>
                    <a:pt x="3451" y="86284"/>
                    <a:pt x="5188" y="78860"/>
                    <a:pt x="8703" y="77083"/>
                  </a:cubicBezTo>
                  <a:lnTo>
                    <a:pt x="132617" y="1976"/>
                  </a:lnTo>
                  <a:cubicBezTo>
                    <a:pt x="141502" y="-2565"/>
                    <a:pt x="152361" y="989"/>
                    <a:pt x="156903" y="9874"/>
                  </a:cubicBezTo>
                  <a:cubicBezTo>
                    <a:pt x="156903" y="9914"/>
                    <a:pt x="156942" y="9953"/>
                    <a:pt x="156942" y="9993"/>
                  </a:cubicBezTo>
                  <a:lnTo>
                    <a:pt x="188177" y="74398"/>
                  </a:lnTo>
                  <a:cubicBezTo>
                    <a:pt x="192640" y="83323"/>
                    <a:pt x="189046" y="94142"/>
                    <a:pt x="180122" y="98605"/>
                  </a:cubicBezTo>
                  <a:lnTo>
                    <a:pt x="43136" y="152704"/>
                  </a:lnTo>
                  <a:cubicBezTo>
                    <a:pt x="40649" y="153888"/>
                    <a:pt x="37924" y="154560"/>
                    <a:pt x="35160" y="154560"/>
                  </a:cubicBez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EDDDEE-D391-4C47-9707-833926A689DA}"/>
                </a:ext>
              </a:extLst>
            </p:cNvPr>
            <p:cNvSpPr/>
            <p:nvPr/>
          </p:nvSpPr>
          <p:spPr>
            <a:xfrm>
              <a:off x="8854997" y="5625048"/>
              <a:ext cx="276023" cy="276023"/>
            </a:xfrm>
            <a:custGeom>
              <a:avLst/>
              <a:gdLst>
                <a:gd name="connsiteX0" fmla="*/ 276024 w 276023"/>
                <a:gd name="connsiteY0" fmla="*/ 138012 h 276023"/>
                <a:gd name="connsiteX1" fmla="*/ 138012 w 276023"/>
                <a:gd name="connsiteY1" fmla="*/ 276024 h 276023"/>
                <a:gd name="connsiteX2" fmla="*/ 0 w 276023"/>
                <a:gd name="connsiteY2" fmla="*/ 138012 h 276023"/>
                <a:gd name="connsiteX3" fmla="*/ 138012 w 276023"/>
                <a:gd name="connsiteY3" fmla="*/ 0 h 276023"/>
                <a:gd name="connsiteX4" fmla="*/ 276024 w 276023"/>
                <a:gd name="connsiteY4" fmla="*/ 138012 h 27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023" h="276023">
                  <a:moveTo>
                    <a:pt x="276024" y="138012"/>
                  </a:moveTo>
                  <a:cubicBezTo>
                    <a:pt x="276024" y="214234"/>
                    <a:pt x="214234" y="276024"/>
                    <a:pt x="138012" y="276024"/>
                  </a:cubicBezTo>
                  <a:cubicBezTo>
                    <a:pt x="61790" y="276024"/>
                    <a:pt x="0" y="214234"/>
                    <a:pt x="0" y="138012"/>
                  </a:cubicBezTo>
                  <a:cubicBezTo>
                    <a:pt x="0" y="61790"/>
                    <a:pt x="61790" y="0"/>
                    <a:pt x="138012" y="0"/>
                  </a:cubicBezTo>
                  <a:cubicBezTo>
                    <a:pt x="214234" y="0"/>
                    <a:pt x="276024" y="61790"/>
                    <a:pt x="276024" y="138012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16A19A3-A42E-4288-BA95-FBD571D951FD}"/>
                </a:ext>
              </a:extLst>
            </p:cNvPr>
            <p:cNvSpPr/>
            <p:nvPr/>
          </p:nvSpPr>
          <p:spPr>
            <a:xfrm>
              <a:off x="8915137" y="6286202"/>
              <a:ext cx="74159" cy="353342"/>
            </a:xfrm>
            <a:custGeom>
              <a:avLst/>
              <a:gdLst>
                <a:gd name="connsiteX0" fmla="*/ 56113 w 74159"/>
                <a:gd name="connsiteY0" fmla="*/ 353342 h 353342"/>
                <a:gd name="connsiteX1" fmla="*/ 18046 w 74159"/>
                <a:gd name="connsiteY1" fmla="*/ 353342 h 353342"/>
                <a:gd name="connsiteX2" fmla="*/ 0 w 74159"/>
                <a:gd name="connsiteY2" fmla="*/ 335296 h 353342"/>
                <a:gd name="connsiteX3" fmla="*/ 0 w 74159"/>
                <a:gd name="connsiteY3" fmla="*/ 18046 h 353342"/>
                <a:gd name="connsiteX4" fmla="*/ 18046 w 74159"/>
                <a:gd name="connsiteY4" fmla="*/ 0 h 353342"/>
                <a:gd name="connsiteX5" fmla="*/ 56113 w 74159"/>
                <a:gd name="connsiteY5" fmla="*/ 0 h 353342"/>
                <a:gd name="connsiteX6" fmla="*/ 74159 w 74159"/>
                <a:gd name="connsiteY6" fmla="*/ 18046 h 353342"/>
                <a:gd name="connsiteX7" fmla="*/ 74159 w 74159"/>
                <a:gd name="connsiteY7" fmla="*/ 335296 h 353342"/>
                <a:gd name="connsiteX8" fmla="*/ 56113 w 74159"/>
                <a:gd name="connsiteY8" fmla="*/ 353342 h 35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59" h="353342">
                  <a:moveTo>
                    <a:pt x="56113" y="353342"/>
                  </a:moveTo>
                  <a:lnTo>
                    <a:pt x="18046" y="353342"/>
                  </a:lnTo>
                  <a:cubicBezTo>
                    <a:pt x="8095" y="353342"/>
                    <a:pt x="0" y="345247"/>
                    <a:pt x="0" y="335296"/>
                  </a:cubicBezTo>
                  <a:lnTo>
                    <a:pt x="0" y="18046"/>
                  </a:lnTo>
                  <a:cubicBezTo>
                    <a:pt x="0" y="8095"/>
                    <a:pt x="8095" y="0"/>
                    <a:pt x="18046" y="0"/>
                  </a:cubicBezTo>
                  <a:lnTo>
                    <a:pt x="56113" y="0"/>
                  </a:lnTo>
                  <a:cubicBezTo>
                    <a:pt x="66064" y="0"/>
                    <a:pt x="74159" y="8095"/>
                    <a:pt x="74159" y="18046"/>
                  </a:cubicBezTo>
                  <a:lnTo>
                    <a:pt x="74159" y="335296"/>
                  </a:lnTo>
                  <a:cubicBezTo>
                    <a:pt x="74159" y="345247"/>
                    <a:pt x="66104" y="353342"/>
                    <a:pt x="56113" y="353342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A54D784-1242-4FB0-8CD5-F20FB3A4F196}"/>
                </a:ext>
              </a:extLst>
            </p:cNvPr>
            <p:cNvSpPr/>
            <p:nvPr/>
          </p:nvSpPr>
          <p:spPr>
            <a:xfrm>
              <a:off x="8932660" y="6178348"/>
              <a:ext cx="251601" cy="316312"/>
            </a:xfrm>
            <a:custGeom>
              <a:avLst/>
              <a:gdLst>
                <a:gd name="connsiteX0" fmla="*/ 202626 w 251601"/>
                <a:gd name="connsiteY0" fmla="*/ 316313 h 316312"/>
                <a:gd name="connsiteX1" fmla="*/ 187896 w 251601"/>
                <a:gd name="connsiteY1" fmla="*/ 308770 h 316312"/>
                <a:gd name="connsiteX2" fmla="*/ 3367 w 251601"/>
                <a:gd name="connsiteY2" fmla="*/ 50714 h 316312"/>
                <a:gd name="connsiteX3" fmla="*/ 7553 w 251601"/>
                <a:gd name="connsiteY3" fmla="*/ 25520 h 316312"/>
                <a:gd name="connsiteX4" fmla="*/ 38512 w 251601"/>
                <a:gd name="connsiteY4" fmla="*/ 3367 h 316312"/>
                <a:gd name="connsiteX5" fmla="*/ 63705 w 251601"/>
                <a:gd name="connsiteY5" fmla="*/ 7553 h 316312"/>
                <a:gd name="connsiteX6" fmla="*/ 248235 w 251601"/>
                <a:gd name="connsiteY6" fmla="*/ 265610 h 316312"/>
                <a:gd name="connsiteX7" fmla="*/ 244049 w 251601"/>
                <a:gd name="connsiteY7" fmla="*/ 290803 h 316312"/>
                <a:gd name="connsiteX8" fmla="*/ 213090 w 251601"/>
                <a:gd name="connsiteY8" fmla="*/ 312956 h 316312"/>
                <a:gd name="connsiteX9" fmla="*/ 202626 w 251601"/>
                <a:gd name="connsiteY9" fmla="*/ 316313 h 31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601" h="316312">
                  <a:moveTo>
                    <a:pt x="202626" y="316313"/>
                  </a:moveTo>
                  <a:cubicBezTo>
                    <a:pt x="196781" y="316313"/>
                    <a:pt x="191292" y="313509"/>
                    <a:pt x="187896" y="308770"/>
                  </a:cubicBezTo>
                  <a:lnTo>
                    <a:pt x="3367" y="50714"/>
                  </a:lnTo>
                  <a:cubicBezTo>
                    <a:pt x="-2438" y="42619"/>
                    <a:pt x="-542" y="31325"/>
                    <a:pt x="7553" y="25520"/>
                  </a:cubicBezTo>
                  <a:lnTo>
                    <a:pt x="38512" y="3367"/>
                  </a:lnTo>
                  <a:cubicBezTo>
                    <a:pt x="46607" y="-2438"/>
                    <a:pt x="57901" y="-542"/>
                    <a:pt x="63705" y="7553"/>
                  </a:cubicBezTo>
                  <a:lnTo>
                    <a:pt x="248235" y="265610"/>
                  </a:lnTo>
                  <a:cubicBezTo>
                    <a:pt x="254039" y="273705"/>
                    <a:pt x="252144" y="284998"/>
                    <a:pt x="244049" y="290803"/>
                  </a:cubicBezTo>
                  <a:lnTo>
                    <a:pt x="213090" y="312956"/>
                  </a:lnTo>
                  <a:cubicBezTo>
                    <a:pt x="210049" y="315128"/>
                    <a:pt x="206377" y="316313"/>
                    <a:pt x="202626" y="316313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C377977-979A-4DE5-A2B5-CE01EF4FCAB0}"/>
                </a:ext>
              </a:extLst>
            </p:cNvPr>
            <p:cNvSpPr/>
            <p:nvPr/>
          </p:nvSpPr>
          <p:spPr>
            <a:xfrm>
              <a:off x="9029577" y="6420120"/>
              <a:ext cx="155824" cy="219779"/>
            </a:xfrm>
            <a:custGeom>
              <a:avLst/>
              <a:gdLst>
                <a:gd name="connsiteX0" fmla="*/ 56742 w 155824"/>
                <a:gd name="connsiteY0" fmla="*/ 219780 h 219779"/>
                <a:gd name="connsiteX1" fmla="*/ 45844 w 155824"/>
                <a:gd name="connsiteY1" fmla="*/ 217055 h 219779"/>
                <a:gd name="connsiteX2" fmla="*/ 11765 w 155824"/>
                <a:gd name="connsiteY2" fmla="*/ 200075 h 219779"/>
                <a:gd name="connsiteX3" fmla="*/ 827 w 155824"/>
                <a:gd name="connsiteY3" fmla="*/ 181555 h 219779"/>
                <a:gd name="connsiteX4" fmla="*/ 88649 w 155824"/>
                <a:gd name="connsiteY4" fmla="*/ 5160 h 219779"/>
                <a:gd name="connsiteX5" fmla="*/ 110012 w 155824"/>
                <a:gd name="connsiteY5" fmla="*/ 2712 h 219779"/>
                <a:gd name="connsiteX6" fmla="*/ 144091 w 155824"/>
                <a:gd name="connsiteY6" fmla="*/ 19692 h 219779"/>
                <a:gd name="connsiteX7" fmla="*/ 153844 w 155824"/>
                <a:gd name="connsiteY7" fmla="*/ 28182 h 219779"/>
                <a:gd name="connsiteX8" fmla="*/ 155029 w 155824"/>
                <a:gd name="connsiteY8" fmla="*/ 38212 h 219779"/>
                <a:gd name="connsiteX9" fmla="*/ 67207 w 155824"/>
                <a:gd name="connsiteY9" fmla="*/ 214607 h 219779"/>
                <a:gd name="connsiteX10" fmla="*/ 56742 w 155824"/>
                <a:gd name="connsiteY10" fmla="*/ 219780 h 21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824" h="219779">
                  <a:moveTo>
                    <a:pt x="56742" y="219780"/>
                  </a:moveTo>
                  <a:cubicBezTo>
                    <a:pt x="52951" y="219701"/>
                    <a:pt x="49200" y="218793"/>
                    <a:pt x="45844" y="217055"/>
                  </a:cubicBezTo>
                  <a:lnTo>
                    <a:pt x="11765" y="200075"/>
                  </a:lnTo>
                  <a:cubicBezTo>
                    <a:pt x="2841" y="195652"/>
                    <a:pt x="-2056" y="187320"/>
                    <a:pt x="827" y="181555"/>
                  </a:cubicBezTo>
                  <a:lnTo>
                    <a:pt x="88649" y="5160"/>
                  </a:lnTo>
                  <a:cubicBezTo>
                    <a:pt x="91532" y="-605"/>
                    <a:pt x="101127" y="-1711"/>
                    <a:pt x="110012" y="2712"/>
                  </a:cubicBezTo>
                  <a:lnTo>
                    <a:pt x="144091" y="19692"/>
                  </a:lnTo>
                  <a:cubicBezTo>
                    <a:pt x="148079" y="21587"/>
                    <a:pt x="151435" y="24510"/>
                    <a:pt x="153844" y="28182"/>
                  </a:cubicBezTo>
                  <a:cubicBezTo>
                    <a:pt x="155977" y="31065"/>
                    <a:pt x="156411" y="34895"/>
                    <a:pt x="155029" y="38212"/>
                  </a:cubicBezTo>
                  <a:lnTo>
                    <a:pt x="67207" y="214607"/>
                  </a:lnTo>
                  <a:cubicBezTo>
                    <a:pt x="65548" y="218003"/>
                    <a:pt x="61560" y="219780"/>
                    <a:pt x="56742" y="219780"/>
                  </a:cubicBezTo>
                  <a:close/>
                </a:path>
              </a:pathLst>
            </a:custGeom>
            <a:solidFill>
              <a:srgbClr val="EDD188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E150495-CC95-4181-B2DC-E462E4C19286}"/>
                </a:ext>
              </a:extLst>
            </p:cNvPr>
            <p:cNvSpPr/>
            <p:nvPr/>
          </p:nvSpPr>
          <p:spPr>
            <a:xfrm>
              <a:off x="8815194" y="5997305"/>
              <a:ext cx="194451" cy="150293"/>
            </a:xfrm>
            <a:custGeom>
              <a:avLst/>
              <a:gdLst>
                <a:gd name="connsiteX0" fmla="*/ 49437 w 194451"/>
                <a:gd name="connsiteY0" fmla="*/ 150293 h 150293"/>
                <a:gd name="connsiteX1" fmla="*/ 33089 w 194451"/>
                <a:gd name="connsiteY1" fmla="*/ 139908 h 150293"/>
                <a:gd name="connsiteX2" fmla="*/ 1735 w 194451"/>
                <a:gd name="connsiteY2" fmla="*/ 75581 h 150293"/>
                <a:gd name="connsiteX3" fmla="*/ 10344 w 194451"/>
                <a:gd name="connsiteY3" fmla="*/ 51572 h 150293"/>
                <a:gd name="connsiteX4" fmla="*/ 10344 w 194451"/>
                <a:gd name="connsiteY4" fmla="*/ 51572 h 150293"/>
                <a:gd name="connsiteX5" fmla="*/ 146105 w 194451"/>
                <a:gd name="connsiteY5" fmla="*/ 435 h 150293"/>
                <a:gd name="connsiteX6" fmla="*/ 162058 w 194451"/>
                <a:gd name="connsiteY6" fmla="*/ 4660 h 150293"/>
                <a:gd name="connsiteX7" fmla="*/ 166323 w 194451"/>
                <a:gd name="connsiteY7" fmla="*/ 6555 h 150293"/>
                <a:gd name="connsiteX8" fmla="*/ 167666 w 194451"/>
                <a:gd name="connsiteY8" fmla="*/ 7108 h 150293"/>
                <a:gd name="connsiteX9" fmla="*/ 167666 w 194451"/>
                <a:gd name="connsiteY9" fmla="*/ 7108 h 150293"/>
                <a:gd name="connsiteX10" fmla="*/ 176550 w 194451"/>
                <a:gd name="connsiteY10" fmla="*/ 15875 h 150293"/>
                <a:gd name="connsiteX11" fmla="*/ 192741 w 194451"/>
                <a:gd name="connsiteY11" fmla="*/ 50308 h 150293"/>
                <a:gd name="connsiteX12" fmla="*/ 184093 w 194451"/>
                <a:gd name="connsiteY12" fmla="*/ 74317 h 150293"/>
                <a:gd name="connsiteX13" fmla="*/ 57138 w 194451"/>
                <a:gd name="connsiteY13" fmla="*/ 148556 h 150293"/>
                <a:gd name="connsiteX14" fmla="*/ 49437 w 194451"/>
                <a:gd name="connsiteY14" fmla="*/ 150293 h 15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4451" h="150293">
                  <a:moveTo>
                    <a:pt x="49437" y="150293"/>
                  </a:moveTo>
                  <a:cubicBezTo>
                    <a:pt x="42448" y="150293"/>
                    <a:pt x="36090" y="146226"/>
                    <a:pt x="33089" y="139908"/>
                  </a:cubicBezTo>
                  <a:lnTo>
                    <a:pt x="1735" y="75581"/>
                  </a:lnTo>
                  <a:cubicBezTo>
                    <a:pt x="-2529" y="66578"/>
                    <a:pt x="1340" y="55797"/>
                    <a:pt x="10344" y="51572"/>
                  </a:cubicBezTo>
                  <a:cubicBezTo>
                    <a:pt x="10344" y="51572"/>
                    <a:pt x="10344" y="51572"/>
                    <a:pt x="10344" y="51572"/>
                  </a:cubicBezTo>
                  <a:lnTo>
                    <a:pt x="146105" y="435"/>
                  </a:lnTo>
                  <a:cubicBezTo>
                    <a:pt x="149580" y="-1184"/>
                    <a:pt x="156490" y="2054"/>
                    <a:pt x="162058" y="4660"/>
                  </a:cubicBezTo>
                  <a:cubicBezTo>
                    <a:pt x="163796" y="5489"/>
                    <a:pt x="165296" y="6200"/>
                    <a:pt x="166323" y="6555"/>
                  </a:cubicBezTo>
                  <a:cubicBezTo>
                    <a:pt x="166757" y="6713"/>
                    <a:pt x="167231" y="6911"/>
                    <a:pt x="167666" y="7108"/>
                  </a:cubicBezTo>
                  <a:lnTo>
                    <a:pt x="167666" y="7108"/>
                  </a:lnTo>
                  <a:cubicBezTo>
                    <a:pt x="171575" y="8885"/>
                    <a:pt x="174734" y="11965"/>
                    <a:pt x="176550" y="15875"/>
                  </a:cubicBezTo>
                  <a:lnTo>
                    <a:pt x="192741" y="50308"/>
                  </a:lnTo>
                  <a:cubicBezTo>
                    <a:pt x="196966" y="59312"/>
                    <a:pt x="193096" y="70092"/>
                    <a:pt x="184093" y="74317"/>
                  </a:cubicBezTo>
                  <a:lnTo>
                    <a:pt x="57138" y="148556"/>
                  </a:lnTo>
                  <a:cubicBezTo>
                    <a:pt x="54808" y="149701"/>
                    <a:pt x="52162" y="150293"/>
                    <a:pt x="49437" y="150293"/>
                  </a:cubicBez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F5045E-9445-4FB9-8FD2-99D64335F9F9}"/>
                </a:ext>
              </a:extLst>
            </p:cNvPr>
            <p:cNvSpPr/>
            <p:nvPr/>
          </p:nvSpPr>
          <p:spPr>
            <a:xfrm>
              <a:off x="8974489" y="5726375"/>
              <a:ext cx="35765" cy="87861"/>
            </a:xfrm>
            <a:custGeom>
              <a:avLst/>
              <a:gdLst>
                <a:gd name="connsiteX0" fmla="*/ 158 w 35765"/>
                <a:gd name="connsiteY0" fmla="*/ 87862 h 87861"/>
                <a:gd name="connsiteX1" fmla="*/ 0 w 35765"/>
                <a:gd name="connsiteY1" fmla="*/ 82689 h 87861"/>
                <a:gd name="connsiteX2" fmla="*/ 24404 w 35765"/>
                <a:gd name="connsiteY2" fmla="*/ 77160 h 87861"/>
                <a:gd name="connsiteX3" fmla="*/ 30564 w 35765"/>
                <a:gd name="connsiteY3" fmla="*/ 65472 h 87861"/>
                <a:gd name="connsiteX4" fmla="*/ 27602 w 35765"/>
                <a:gd name="connsiteY4" fmla="*/ 58008 h 87861"/>
                <a:gd name="connsiteX5" fmla="*/ 11649 w 35765"/>
                <a:gd name="connsiteY5" fmla="*/ 57851 h 87861"/>
                <a:gd name="connsiteX6" fmla="*/ 7384 w 35765"/>
                <a:gd name="connsiteY6" fmla="*/ 59825 h 87861"/>
                <a:gd name="connsiteX7" fmla="*/ 15558 w 35765"/>
                <a:gd name="connsiteY7" fmla="*/ 0 h 87861"/>
                <a:gd name="connsiteX8" fmla="*/ 20652 w 35765"/>
                <a:gd name="connsiteY8" fmla="*/ 711 h 87861"/>
                <a:gd name="connsiteX9" fmla="*/ 13702 w 35765"/>
                <a:gd name="connsiteY9" fmla="*/ 51572 h 87861"/>
                <a:gd name="connsiteX10" fmla="*/ 30919 w 35765"/>
                <a:gd name="connsiteY10" fmla="*/ 54060 h 87861"/>
                <a:gd name="connsiteX11" fmla="*/ 35737 w 35765"/>
                <a:gd name="connsiteY11" fmla="*/ 65630 h 87861"/>
                <a:gd name="connsiteX12" fmla="*/ 27484 w 35765"/>
                <a:gd name="connsiteY12" fmla="*/ 81307 h 87861"/>
                <a:gd name="connsiteX13" fmla="*/ 158 w 35765"/>
                <a:gd name="connsiteY13" fmla="*/ 87862 h 87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65" h="87861">
                  <a:moveTo>
                    <a:pt x="158" y="87862"/>
                  </a:moveTo>
                  <a:lnTo>
                    <a:pt x="0" y="82689"/>
                  </a:lnTo>
                  <a:cubicBezTo>
                    <a:pt x="9596" y="82412"/>
                    <a:pt x="18046" y="81820"/>
                    <a:pt x="24404" y="77160"/>
                  </a:cubicBezTo>
                  <a:cubicBezTo>
                    <a:pt x="28037" y="74357"/>
                    <a:pt x="30288" y="70092"/>
                    <a:pt x="30564" y="65472"/>
                  </a:cubicBezTo>
                  <a:cubicBezTo>
                    <a:pt x="30801" y="62668"/>
                    <a:pt x="29695" y="59904"/>
                    <a:pt x="27602" y="58008"/>
                  </a:cubicBezTo>
                  <a:cubicBezTo>
                    <a:pt x="23377" y="54455"/>
                    <a:pt x="16585" y="55600"/>
                    <a:pt x="11649" y="57851"/>
                  </a:cubicBezTo>
                  <a:lnTo>
                    <a:pt x="7384" y="59825"/>
                  </a:lnTo>
                  <a:lnTo>
                    <a:pt x="15558" y="0"/>
                  </a:lnTo>
                  <a:lnTo>
                    <a:pt x="20652" y="711"/>
                  </a:lnTo>
                  <a:lnTo>
                    <a:pt x="13702" y="51572"/>
                  </a:lnTo>
                  <a:cubicBezTo>
                    <a:pt x="20415" y="49597"/>
                    <a:pt x="26655" y="50427"/>
                    <a:pt x="30919" y="54060"/>
                  </a:cubicBezTo>
                  <a:cubicBezTo>
                    <a:pt x="34236" y="56942"/>
                    <a:pt x="36013" y="61247"/>
                    <a:pt x="35737" y="65630"/>
                  </a:cubicBezTo>
                  <a:cubicBezTo>
                    <a:pt x="35421" y="71829"/>
                    <a:pt x="32420" y="77555"/>
                    <a:pt x="27484" y="81307"/>
                  </a:cubicBezTo>
                  <a:cubicBezTo>
                    <a:pt x="19310" y="87309"/>
                    <a:pt x="8687" y="87625"/>
                    <a:pt x="158" y="87862"/>
                  </a:cubicBez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5E7CCE2-837C-4D22-9579-0B2671812D68}"/>
                </a:ext>
              </a:extLst>
            </p:cNvPr>
            <p:cNvSpPr/>
            <p:nvPr/>
          </p:nvSpPr>
          <p:spPr>
            <a:xfrm>
              <a:off x="9020414" y="5731508"/>
              <a:ext cx="27760" cy="5172"/>
            </a:xfrm>
            <a:custGeom>
              <a:avLst/>
              <a:gdLst>
                <a:gd name="connsiteX0" fmla="*/ 0 w 27760"/>
                <a:gd name="connsiteY0" fmla="*/ 0 h 5172"/>
                <a:gd name="connsiteX1" fmla="*/ 27760 w 27760"/>
                <a:gd name="connsiteY1" fmla="*/ 0 h 5172"/>
                <a:gd name="connsiteX2" fmla="*/ 27760 w 27760"/>
                <a:gd name="connsiteY2" fmla="*/ 5173 h 5172"/>
                <a:gd name="connsiteX3" fmla="*/ 0 w 27760"/>
                <a:gd name="connsiteY3" fmla="*/ 5173 h 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60" h="5172">
                  <a:moveTo>
                    <a:pt x="0" y="0"/>
                  </a:moveTo>
                  <a:lnTo>
                    <a:pt x="27760" y="0"/>
                  </a:lnTo>
                  <a:lnTo>
                    <a:pt x="27760" y="5173"/>
                  </a:lnTo>
                  <a:lnTo>
                    <a:pt x="0" y="5173"/>
                  </a:ln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6E7BB04-2CBA-4E47-A5E3-B6877735A730}"/>
                </a:ext>
              </a:extLst>
            </p:cNvPr>
            <p:cNvSpPr/>
            <p:nvPr/>
          </p:nvSpPr>
          <p:spPr>
            <a:xfrm>
              <a:off x="8932749" y="5731508"/>
              <a:ext cx="27760" cy="5172"/>
            </a:xfrm>
            <a:custGeom>
              <a:avLst/>
              <a:gdLst>
                <a:gd name="connsiteX0" fmla="*/ 0 w 27760"/>
                <a:gd name="connsiteY0" fmla="*/ 0 h 5172"/>
                <a:gd name="connsiteX1" fmla="*/ 27760 w 27760"/>
                <a:gd name="connsiteY1" fmla="*/ 0 h 5172"/>
                <a:gd name="connsiteX2" fmla="*/ 27760 w 27760"/>
                <a:gd name="connsiteY2" fmla="*/ 5173 h 5172"/>
                <a:gd name="connsiteX3" fmla="*/ 0 w 27760"/>
                <a:gd name="connsiteY3" fmla="*/ 5173 h 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60" h="5172">
                  <a:moveTo>
                    <a:pt x="0" y="0"/>
                  </a:moveTo>
                  <a:lnTo>
                    <a:pt x="27760" y="0"/>
                  </a:lnTo>
                  <a:lnTo>
                    <a:pt x="27760" y="5173"/>
                  </a:lnTo>
                  <a:lnTo>
                    <a:pt x="0" y="5173"/>
                  </a:ln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5A42652-6A54-4421-BF82-DD70E272E91F}"/>
                </a:ext>
              </a:extLst>
            </p:cNvPr>
            <p:cNvSpPr/>
            <p:nvPr/>
          </p:nvSpPr>
          <p:spPr>
            <a:xfrm>
              <a:off x="8768083" y="5937637"/>
              <a:ext cx="462998" cy="405348"/>
            </a:xfrm>
            <a:custGeom>
              <a:avLst/>
              <a:gdLst>
                <a:gd name="connsiteX0" fmla="*/ 446140 w 462998"/>
                <a:gd name="connsiteY0" fmla="*/ 405349 h 405348"/>
                <a:gd name="connsiteX1" fmla="*/ 16783 w 462998"/>
                <a:gd name="connsiteY1" fmla="*/ 405349 h 405348"/>
                <a:gd name="connsiteX2" fmla="*/ 0 w 462998"/>
                <a:gd name="connsiteY2" fmla="*/ 388685 h 405348"/>
                <a:gd name="connsiteX3" fmla="*/ 2290 w 462998"/>
                <a:gd name="connsiteY3" fmla="*/ 380195 h 405348"/>
                <a:gd name="connsiteX4" fmla="*/ 216989 w 462998"/>
                <a:gd name="connsiteY4" fmla="*/ 8372 h 405348"/>
                <a:gd name="connsiteX5" fmla="*/ 231520 w 462998"/>
                <a:gd name="connsiteY5" fmla="*/ 0 h 405348"/>
                <a:gd name="connsiteX6" fmla="*/ 231520 w 462998"/>
                <a:gd name="connsiteY6" fmla="*/ 0 h 405348"/>
                <a:gd name="connsiteX7" fmla="*/ 246052 w 462998"/>
                <a:gd name="connsiteY7" fmla="*/ 8372 h 405348"/>
                <a:gd name="connsiteX8" fmla="*/ 460751 w 462998"/>
                <a:gd name="connsiteY8" fmla="*/ 380195 h 405348"/>
                <a:gd name="connsiteX9" fmla="*/ 454630 w 462998"/>
                <a:gd name="connsiteY9" fmla="*/ 403098 h 405348"/>
                <a:gd name="connsiteX10" fmla="*/ 446140 w 462998"/>
                <a:gd name="connsiteY10" fmla="*/ 405349 h 405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98" h="405348">
                  <a:moveTo>
                    <a:pt x="446140" y="405349"/>
                  </a:moveTo>
                  <a:lnTo>
                    <a:pt x="16783" y="405349"/>
                  </a:lnTo>
                  <a:cubicBezTo>
                    <a:pt x="7542" y="405388"/>
                    <a:pt x="39" y="397925"/>
                    <a:pt x="0" y="388685"/>
                  </a:cubicBezTo>
                  <a:cubicBezTo>
                    <a:pt x="0" y="385723"/>
                    <a:pt x="790" y="382761"/>
                    <a:pt x="2290" y="380195"/>
                  </a:cubicBezTo>
                  <a:lnTo>
                    <a:pt x="216989" y="8372"/>
                  </a:lnTo>
                  <a:cubicBezTo>
                    <a:pt x="219950" y="3159"/>
                    <a:pt x="225518" y="-39"/>
                    <a:pt x="231520" y="0"/>
                  </a:cubicBezTo>
                  <a:lnTo>
                    <a:pt x="231520" y="0"/>
                  </a:lnTo>
                  <a:cubicBezTo>
                    <a:pt x="237523" y="-39"/>
                    <a:pt x="243051" y="3159"/>
                    <a:pt x="246052" y="8372"/>
                  </a:cubicBezTo>
                  <a:lnTo>
                    <a:pt x="460751" y="380195"/>
                  </a:lnTo>
                  <a:cubicBezTo>
                    <a:pt x="465371" y="388211"/>
                    <a:pt x="462646" y="398478"/>
                    <a:pt x="454630" y="403098"/>
                  </a:cubicBezTo>
                  <a:cubicBezTo>
                    <a:pt x="451984" y="404598"/>
                    <a:pt x="449102" y="405349"/>
                    <a:pt x="446140" y="405349"/>
                  </a:cubicBez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3B8F442-62D8-400A-AC9F-6FF331268808}"/>
                </a:ext>
              </a:extLst>
            </p:cNvPr>
            <p:cNvSpPr/>
            <p:nvPr/>
          </p:nvSpPr>
          <p:spPr>
            <a:xfrm>
              <a:off x="8498061" y="6638320"/>
              <a:ext cx="987723" cy="5133"/>
            </a:xfrm>
            <a:custGeom>
              <a:avLst/>
              <a:gdLst>
                <a:gd name="connsiteX0" fmla="*/ 985196 w 987723"/>
                <a:gd name="connsiteY0" fmla="*/ 5134 h 5133"/>
                <a:gd name="connsiteX1" fmla="*/ 2567 w 987723"/>
                <a:gd name="connsiteY1" fmla="*/ 5134 h 5133"/>
                <a:gd name="connsiteX2" fmla="*/ 0 w 987723"/>
                <a:gd name="connsiteY2" fmla="*/ 2567 h 5133"/>
                <a:gd name="connsiteX3" fmla="*/ 2567 w 987723"/>
                <a:gd name="connsiteY3" fmla="*/ 0 h 5133"/>
                <a:gd name="connsiteX4" fmla="*/ 985157 w 987723"/>
                <a:gd name="connsiteY4" fmla="*/ 0 h 5133"/>
                <a:gd name="connsiteX5" fmla="*/ 987723 w 987723"/>
                <a:gd name="connsiteY5" fmla="*/ 2567 h 5133"/>
                <a:gd name="connsiteX6" fmla="*/ 985196 w 987723"/>
                <a:gd name="connsiteY6" fmla="*/ 5134 h 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7723" h="5133">
                  <a:moveTo>
                    <a:pt x="985196" y="5134"/>
                  </a:moveTo>
                  <a:lnTo>
                    <a:pt x="2567" y="5134"/>
                  </a:lnTo>
                  <a:cubicBezTo>
                    <a:pt x="1145" y="5134"/>
                    <a:pt x="0" y="3988"/>
                    <a:pt x="0" y="2567"/>
                  </a:cubicBezTo>
                  <a:cubicBezTo>
                    <a:pt x="0" y="1145"/>
                    <a:pt x="1145" y="0"/>
                    <a:pt x="2567" y="0"/>
                  </a:cubicBezTo>
                  <a:lnTo>
                    <a:pt x="985157" y="0"/>
                  </a:lnTo>
                  <a:cubicBezTo>
                    <a:pt x="986578" y="0"/>
                    <a:pt x="987723" y="1145"/>
                    <a:pt x="987723" y="2567"/>
                  </a:cubicBezTo>
                  <a:cubicBezTo>
                    <a:pt x="987723" y="3988"/>
                    <a:pt x="986618" y="5134"/>
                    <a:pt x="985196" y="5134"/>
                  </a:cubicBezTo>
                  <a:close/>
                </a:path>
              </a:pathLst>
            </a:custGeom>
            <a:solidFill>
              <a:srgbClr val="403E56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7ED1646-3ADA-4695-B82F-3FAEAC5C3341}"/>
                </a:ext>
              </a:extLst>
            </p:cNvPr>
            <p:cNvSpPr/>
            <p:nvPr/>
          </p:nvSpPr>
          <p:spPr>
            <a:xfrm>
              <a:off x="8501580" y="5516038"/>
              <a:ext cx="501988" cy="260228"/>
            </a:xfrm>
            <a:custGeom>
              <a:avLst/>
              <a:gdLst>
                <a:gd name="connsiteX0" fmla="*/ 501854 w 501988"/>
                <a:gd name="connsiteY0" fmla="*/ 107312 h 260228"/>
                <a:gd name="connsiteX1" fmla="*/ 363645 w 501988"/>
                <a:gd name="connsiteY1" fmla="*/ 22 h 260228"/>
                <a:gd name="connsiteX2" fmla="*/ 277086 w 501988"/>
                <a:gd name="connsiteY2" fmla="*/ 31415 h 260228"/>
                <a:gd name="connsiteX3" fmla="*/ 245337 w 501988"/>
                <a:gd name="connsiteY3" fmla="*/ 66125 h 260228"/>
                <a:gd name="connsiteX4" fmla="*/ 225040 w 501988"/>
                <a:gd name="connsiteY4" fmla="*/ 115012 h 260228"/>
                <a:gd name="connsiteX5" fmla="*/ 186973 w 501988"/>
                <a:gd name="connsiteY5" fmla="*/ 216497 h 260228"/>
                <a:gd name="connsiteX6" fmla="*/ 106930 w 501988"/>
                <a:gd name="connsiteY6" fmla="*/ 252511 h 260228"/>
                <a:gd name="connsiteX7" fmla="*/ 28783 w 501988"/>
                <a:gd name="connsiteY7" fmla="*/ 212154 h 260228"/>
                <a:gd name="connsiteX8" fmla="*/ 12198 w 501988"/>
                <a:gd name="connsiteY8" fmla="*/ 125398 h 260228"/>
                <a:gd name="connsiteX9" fmla="*/ 44183 w 501988"/>
                <a:gd name="connsiteY9" fmla="*/ 95189 h 260228"/>
                <a:gd name="connsiteX10" fmla="*/ 81105 w 501988"/>
                <a:gd name="connsiteY10" fmla="*/ 112880 h 260228"/>
                <a:gd name="connsiteX11" fmla="*/ 77038 w 501988"/>
                <a:gd name="connsiteY11" fmla="*/ 153000 h 260228"/>
                <a:gd name="connsiteX12" fmla="*/ 38142 w 501988"/>
                <a:gd name="connsiteY12" fmla="*/ 163148 h 260228"/>
                <a:gd name="connsiteX13" fmla="*/ 21714 w 501988"/>
                <a:gd name="connsiteY13" fmla="*/ 151499 h 260228"/>
                <a:gd name="connsiteX14" fmla="*/ 16186 w 501988"/>
                <a:gd name="connsiteY14" fmla="*/ 156949 h 260228"/>
                <a:gd name="connsiteX15" fmla="*/ 57017 w 501988"/>
                <a:gd name="connsiteY15" fmla="*/ 172547 h 260228"/>
                <a:gd name="connsiteX16" fmla="*/ 90306 w 501988"/>
                <a:gd name="connsiteY16" fmla="*/ 144747 h 260228"/>
                <a:gd name="connsiteX17" fmla="*/ 82566 w 501988"/>
                <a:gd name="connsiteY17" fmla="*/ 101902 h 260228"/>
                <a:gd name="connsiteX18" fmla="*/ 40432 w 501988"/>
                <a:gd name="connsiteY18" fmla="*/ 88081 h 260228"/>
                <a:gd name="connsiteX19" fmla="*/ 6117 w 501988"/>
                <a:gd name="connsiteY19" fmla="*/ 119830 h 260228"/>
                <a:gd name="connsiteX20" fmla="*/ 1496 w 501988"/>
                <a:gd name="connsiteY20" fmla="*/ 168440 h 260228"/>
                <a:gd name="connsiteX21" fmla="*/ 53621 w 501988"/>
                <a:gd name="connsiteY21" fmla="*/ 245245 h 260228"/>
                <a:gd name="connsiteX22" fmla="*/ 145669 w 501988"/>
                <a:gd name="connsiteY22" fmla="*/ 253616 h 260228"/>
                <a:gd name="connsiteX23" fmla="*/ 186065 w 501988"/>
                <a:gd name="connsiteY23" fmla="*/ 228739 h 260228"/>
                <a:gd name="connsiteX24" fmla="*/ 213905 w 501988"/>
                <a:gd name="connsiteY24" fmla="*/ 184314 h 260228"/>
                <a:gd name="connsiteX25" fmla="*/ 248773 w 501988"/>
                <a:gd name="connsiteY25" fmla="*/ 75326 h 260228"/>
                <a:gd name="connsiteX26" fmla="*/ 323366 w 501988"/>
                <a:gd name="connsiteY26" fmla="*/ 14988 h 260228"/>
                <a:gd name="connsiteX27" fmla="*/ 418573 w 501988"/>
                <a:gd name="connsiteY27" fmla="*/ 19569 h 260228"/>
                <a:gd name="connsiteX28" fmla="*/ 486375 w 501988"/>
                <a:gd name="connsiteY28" fmla="*/ 86896 h 260228"/>
                <a:gd name="connsiteX29" fmla="*/ 494272 w 501988"/>
                <a:gd name="connsiteY29" fmla="*/ 109405 h 260228"/>
                <a:gd name="connsiteX30" fmla="*/ 501854 w 501988"/>
                <a:gd name="connsiteY30" fmla="*/ 107312 h 260228"/>
                <a:gd name="connsiteX31" fmla="*/ 501854 w 501988"/>
                <a:gd name="connsiteY31" fmla="*/ 107312 h 26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01988" h="260228">
                  <a:moveTo>
                    <a:pt x="501854" y="107312"/>
                  </a:moveTo>
                  <a:cubicBezTo>
                    <a:pt x="486532" y="45947"/>
                    <a:pt x="427221" y="-1163"/>
                    <a:pt x="363645" y="22"/>
                  </a:cubicBezTo>
                  <a:cubicBezTo>
                    <a:pt x="332172" y="891"/>
                    <a:pt x="301806" y="11908"/>
                    <a:pt x="277086" y="31415"/>
                  </a:cubicBezTo>
                  <a:cubicBezTo>
                    <a:pt x="264608" y="41129"/>
                    <a:pt x="253906" y="52857"/>
                    <a:pt x="245337" y="66125"/>
                  </a:cubicBezTo>
                  <a:cubicBezTo>
                    <a:pt x="235742" y="81092"/>
                    <a:pt x="229739" y="97953"/>
                    <a:pt x="225040" y="115012"/>
                  </a:cubicBezTo>
                  <a:cubicBezTo>
                    <a:pt x="215563" y="149446"/>
                    <a:pt x="211061" y="188382"/>
                    <a:pt x="186973" y="216497"/>
                  </a:cubicBezTo>
                  <a:cubicBezTo>
                    <a:pt x="166755" y="239519"/>
                    <a:pt x="137573" y="252669"/>
                    <a:pt x="106930" y="252511"/>
                  </a:cubicBezTo>
                  <a:cubicBezTo>
                    <a:pt x="76011" y="252037"/>
                    <a:pt x="47106" y="237110"/>
                    <a:pt x="28783" y="212154"/>
                  </a:cubicBezTo>
                  <a:cubicBezTo>
                    <a:pt x="10658" y="187987"/>
                    <a:pt x="1733" y="154540"/>
                    <a:pt x="12198" y="125398"/>
                  </a:cubicBezTo>
                  <a:cubicBezTo>
                    <a:pt x="17331" y="111103"/>
                    <a:pt x="28388" y="97558"/>
                    <a:pt x="44183" y="95189"/>
                  </a:cubicBezTo>
                  <a:cubicBezTo>
                    <a:pt x="58913" y="93214"/>
                    <a:pt x="73405" y="100125"/>
                    <a:pt x="81105" y="112880"/>
                  </a:cubicBezTo>
                  <a:cubicBezTo>
                    <a:pt x="88213" y="125358"/>
                    <a:pt x="85923" y="141983"/>
                    <a:pt x="77038" y="153000"/>
                  </a:cubicBezTo>
                  <a:cubicBezTo>
                    <a:pt x="67640" y="164570"/>
                    <a:pt x="52002" y="167808"/>
                    <a:pt x="38142" y="163148"/>
                  </a:cubicBezTo>
                  <a:cubicBezTo>
                    <a:pt x="31626" y="160937"/>
                    <a:pt x="25940" y="156870"/>
                    <a:pt x="21714" y="151499"/>
                  </a:cubicBezTo>
                  <a:cubicBezTo>
                    <a:pt x="18634" y="147590"/>
                    <a:pt x="13146" y="153079"/>
                    <a:pt x="16186" y="156949"/>
                  </a:cubicBezTo>
                  <a:cubicBezTo>
                    <a:pt x="26177" y="168914"/>
                    <a:pt x="41617" y="174837"/>
                    <a:pt x="57017" y="172547"/>
                  </a:cubicBezTo>
                  <a:cubicBezTo>
                    <a:pt x="72418" y="170217"/>
                    <a:pt x="85251" y="159515"/>
                    <a:pt x="90306" y="144747"/>
                  </a:cubicBezTo>
                  <a:cubicBezTo>
                    <a:pt x="95834" y="130136"/>
                    <a:pt x="92833" y="113669"/>
                    <a:pt x="82566" y="101902"/>
                  </a:cubicBezTo>
                  <a:cubicBezTo>
                    <a:pt x="71865" y="90292"/>
                    <a:pt x="55911" y="85040"/>
                    <a:pt x="40432" y="88081"/>
                  </a:cubicBezTo>
                  <a:cubicBezTo>
                    <a:pt x="24123" y="91556"/>
                    <a:pt x="12277" y="104943"/>
                    <a:pt x="6117" y="119830"/>
                  </a:cubicBezTo>
                  <a:cubicBezTo>
                    <a:pt x="75" y="135270"/>
                    <a:pt x="-1544" y="152131"/>
                    <a:pt x="1496" y="168440"/>
                  </a:cubicBezTo>
                  <a:cubicBezTo>
                    <a:pt x="7183" y="200268"/>
                    <a:pt x="26137" y="228225"/>
                    <a:pt x="53621" y="245245"/>
                  </a:cubicBezTo>
                  <a:cubicBezTo>
                    <a:pt x="81145" y="262146"/>
                    <a:pt x="115460" y="264476"/>
                    <a:pt x="145669" y="253616"/>
                  </a:cubicBezTo>
                  <a:cubicBezTo>
                    <a:pt x="160753" y="248285"/>
                    <a:pt x="174535" y="239795"/>
                    <a:pt x="186065" y="228739"/>
                  </a:cubicBezTo>
                  <a:cubicBezTo>
                    <a:pt x="198465" y="216142"/>
                    <a:pt x="207981" y="200978"/>
                    <a:pt x="213905" y="184314"/>
                  </a:cubicBezTo>
                  <a:cubicBezTo>
                    <a:pt x="227528" y="148696"/>
                    <a:pt x="229502" y="108812"/>
                    <a:pt x="248773" y="75326"/>
                  </a:cubicBezTo>
                  <a:cubicBezTo>
                    <a:pt x="265555" y="46895"/>
                    <a:pt x="292052" y="25452"/>
                    <a:pt x="323366" y="14988"/>
                  </a:cubicBezTo>
                  <a:cubicBezTo>
                    <a:pt x="354523" y="4247"/>
                    <a:pt x="388601" y="5866"/>
                    <a:pt x="418573" y="19569"/>
                  </a:cubicBezTo>
                  <a:cubicBezTo>
                    <a:pt x="448387" y="33350"/>
                    <a:pt x="472356" y="57201"/>
                    <a:pt x="486375" y="86896"/>
                  </a:cubicBezTo>
                  <a:cubicBezTo>
                    <a:pt x="489731" y="94123"/>
                    <a:pt x="492337" y="101665"/>
                    <a:pt x="494272" y="109405"/>
                  </a:cubicBezTo>
                  <a:cubicBezTo>
                    <a:pt x="495615" y="114143"/>
                    <a:pt x="503078" y="112129"/>
                    <a:pt x="501854" y="107312"/>
                  </a:cubicBezTo>
                  <a:lnTo>
                    <a:pt x="501854" y="107312"/>
                  </a:lnTo>
                  <a:close/>
                </a:path>
              </a:pathLst>
            </a:custGeom>
            <a:solidFill>
              <a:srgbClr val="302F42"/>
            </a:solidFill>
            <a:ln w="3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97907A8-D12D-4BD2-AD47-C472F1849B39}"/>
                </a:ext>
              </a:extLst>
            </p:cNvPr>
            <p:cNvGrpSpPr/>
            <p:nvPr/>
          </p:nvGrpSpPr>
          <p:grpSpPr>
            <a:xfrm>
              <a:off x="8206026" y="5605872"/>
              <a:ext cx="454917" cy="912339"/>
              <a:chOff x="1418121" y="1408352"/>
              <a:chExt cx="664303" cy="133226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E45C01E-0FF2-4EB0-904E-C64E3BC0EFD3}"/>
                  </a:ext>
                </a:extLst>
              </p:cNvPr>
              <p:cNvSpPr/>
              <p:nvPr/>
            </p:nvSpPr>
            <p:spPr>
              <a:xfrm>
                <a:off x="1418121" y="1408352"/>
                <a:ext cx="664303" cy="1332264"/>
              </a:xfrm>
              <a:custGeom>
                <a:avLst/>
                <a:gdLst>
                  <a:gd name="connsiteX0" fmla="*/ 664304 w 664303"/>
                  <a:gd name="connsiteY0" fmla="*/ 316572 h 1332264"/>
                  <a:gd name="connsiteX1" fmla="*/ 656991 w 664303"/>
                  <a:gd name="connsiteY1" fmla="*/ 316572 h 1332264"/>
                  <a:gd name="connsiteX2" fmla="*/ 656991 w 664303"/>
                  <a:gd name="connsiteY2" fmla="*/ 116056 h 1332264"/>
                  <a:gd name="connsiteX3" fmla="*/ 540934 w 664303"/>
                  <a:gd name="connsiteY3" fmla="*/ 0 h 1332264"/>
                  <a:gd name="connsiteX4" fmla="*/ 540934 w 664303"/>
                  <a:gd name="connsiteY4" fmla="*/ 0 h 1332264"/>
                  <a:gd name="connsiteX5" fmla="*/ 116056 w 664303"/>
                  <a:gd name="connsiteY5" fmla="*/ 0 h 1332264"/>
                  <a:gd name="connsiteX6" fmla="*/ 0 w 664303"/>
                  <a:gd name="connsiteY6" fmla="*/ 116056 h 1332264"/>
                  <a:gd name="connsiteX7" fmla="*/ 0 w 664303"/>
                  <a:gd name="connsiteY7" fmla="*/ 1216208 h 1332264"/>
                  <a:gd name="connsiteX8" fmla="*/ 116056 w 664303"/>
                  <a:gd name="connsiteY8" fmla="*/ 1332265 h 1332264"/>
                  <a:gd name="connsiteX9" fmla="*/ 116056 w 664303"/>
                  <a:gd name="connsiteY9" fmla="*/ 1332265 h 1332264"/>
                  <a:gd name="connsiteX10" fmla="*/ 540895 w 664303"/>
                  <a:gd name="connsiteY10" fmla="*/ 1332265 h 1332264"/>
                  <a:gd name="connsiteX11" fmla="*/ 656951 w 664303"/>
                  <a:gd name="connsiteY11" fmla="*/ 1216208 h 1332264"/>
                  <a:gd name="connsiteX12" fmla="*/ 656951 w 664303"/>
                  <a:gd name="connsiteY12" fmla="*/ 459297 h 1332264"/>
                  <a:gd name="connsiteX13" fmla="*/ 664264 w 664303"/>
                  <a:gd name="connsiteY13" fmla="*/ 459297 h 1332264"/>
                  <a:gd name="connsiteX14" fmla="*/ 664264 w 664303"/>
                  <a:gd name="connsiteY14" fmla="*/ 316572 h 133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4303" h="1332264">
                    <a:moveTo>
                      <a:pt x="664304" y="316572"/>
                    </a:moveTo>
                    <a:lnTo>
                      <a:pt x="656991" y="316572"/>
                    </a:lnTo>
                    <a:lnTo>
                      <a:pt x="656991" y="116056"/>
                    </a:lnTo>
                    <a:cubicBezTo>
                      <a:pt x="656991" y="51947"/>
                      <a:pt x="605044" y="0"/>
                      <a:pt x="540934" y="0"/>
                    </a:cubicBezTo>
                    <a:lnTo>
                      <a:pt x="540934" y="0"/>
                    </a:lnTo>
                    <a:lnTo>
                      <a:pt x="116056" y="0"/>
                    </a:lnTo>
                    <a:cubicBezTo>
                      <a:pt x="51947" y="0"/>
                      <a:pt x="0" y="51947"/>
                      <a:pt x="0" y="116056"/>
                    </a:cubicBezTo>
                    <a:lnTo>
                      <a:pt x="0" y="1216208"/>
                    </a:lnTo>
                    <a:cubicBezTo>
                      <a:pt x="0" y="1280317"/>
                      <a:pt x="51947" y="1332265"/>
                      <a:pt x="116056" y="1332265"/>
                    </a:cubicBezTo>
                    <a:lnTo>
                      <a:pt x="116056" y="1332265"/>
                    </a:lnTo>
                    <a:lnTo>
                      <a:pt x="540895" y="1332265"/>
                    </a:lnTo>
                    <a:cubicBezTo>
                      <a:pt x="605004" y="1332265"/>
                      <a:pt x="656951" y="1280317"/>
                      <a:pt x="656951" y="1216208"/>
                    </a:cubicBezTo>
                    <a:lnTo>
                      <a:pt x="656951" y="459297"/>
                    </a:lnTo>
                    <a:lnTo>
                      <a:pt x="664264" y="459297"/>
                    </a:lnTo>
                    <a:lnTo>
                      <a:pt x="664264" y="316572"/>
                    </a:lnTo>
                    <a:close/>
                  </a:path>
                </a:pathLst>
              </a:custGeom>
              <a:solidFill>
                <a:srgbClr val="403E56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1A20BA8-8F23-4A0C-BFD5-177A5E12F251}"/>
                  </a:ext>
                </a:extLst>
              </p:cNvPr>
              <p:cNvSpPr/>
              <p:nvPr/>
            </p:nvSpPr>
            <p:spPr>
              <a:xfrm>
                <a:off x="1450196" y="1438558"/>
                <a:ext cx="600234" cy="1271811"/>
              </a:xfrm>
              <a:custGeom>
                <a:avLst/>
                <a:gdLst>
                  <a:gd name="connsiteX0" fmla="*/ 600235 w 600234"/>
                  <a:gd name="connsiteY0" fmla="*/ 86645 h 1271811"/>
                  <a:gd name="connsiteX1" fmla="*/ 600235 w 600234"/>
                  <a:gd name="connsiteY1" fmla="*/ 1185167 h 1271811"/>
                  <a:gd name="connsiteX2" fmla="*/ 513590 w 600234"/>
                  <a:gd name="connsiteY2" fmla="*/ 1271812 h 1271811"/>
                  <a:gd name="connsiteX3" fmla="*/ 513550 w 600234"/>
                  <a:gd name="connsiteY3" fmla="*/ 1271812 h 1271811"/>
                  <a:gd name="connsiteX4" fmla="*/ 86645 w 600234"/>
                  <a:gd name="connsiteY4" fmla="*/ 1271812 h 1271811"/>
                  <a:gd name="connsiteX5" fmla="*/ 0 w 600234"/>
                  <a:gd name="connsiteY5" fmla="*/ 1185167 h 1271811"/>
                  <a:gd name="connsiteX6" fmla="*/ 0 w 600234"/>
                  <a:gd name="connsiteY6" fmla="*/ 1185167 h 1271811"/>
                  <a:gd name="connsiteX7" fmla="*/ 0 w 600234"/>
                  <a:gd name="connsiteY7" fmla="*/ 86645 h 1271811"/>
                  <a:gd name="connsiteX8" fmla="*/ 86645 w 600234"/>
                  <a:gd name="connsiteY8" fmla="*/ 0 h 1271811"/>
                  <a:gd name="connsiteX9" fmla="*/ 86645 w 600234"/>
                  <a:gd name="connsiteY9" fmla="*/ 0 h 1271811"/>
                  <a:gd name="connsiteX10" fmla="*/ 138433 w 600234"/>
                  <a:gd name="connsiteY10" fmla="*/ 0 h 1271811"/>
                  <a:gd name="connsiteX11" fmla="*/ 161088 w 600234"/>
                  <a:gd name="connsiteY11" fmla="*/ 53696 h 1271811"/>
                  <a:gd name="connsiteX12" fmla="*/ 176589 w 600234"/>
                  <a:gd name="connsiteY12" fmla="*/ 56717 h 1271811"/>
                  <a:gd name="connsiteX13" fmla="*/ 419989 w 600234"/>
                  <a:gd name="connsiteY13" fmla="*/ 56717 h 1271811"/>
                  <a:gd name="connsiteX14" fmla="*/ 461165 w 600234"/>
                  <a:gd name="connsiteY14" fmla="*/ 15620 h 1271811"/>
                  <a:gd name="connsiteX15" fmla="*/ 458105 w 600234"/>
                  <a:gd name="connsiteY15" fmla="*/ 0 h 1271811"/>
                  <a:gd name="connsiteX16" fmla="*/ 513550 w 600234"/>
                  <a:gd name="connsiteY16" fmla="*/ 0 h 1271811"/>
                  <a:gd name="connsiteX17" fmla="*/ 600235 w 600234"/>
                  <a:gd name="connsiteY17" fmla="*/ 86645 h 1271811"/>
                  <a:gd name="connsiteX18" fmla="*/ 600235 w 600234"/>
                  <a:gd name="connsiteY18" fmla="*/ 86645 h 127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0234" h="1271811">
                    <a:moveTo>
                      <a:pt x="600235" y="86645"/>
                    </a:moveTo>
                    <a:lnTo>
                      <a:pt x="600235" y="1185167"/>
                    </a:lnTo>
                    <a:cubicBezTo>
                      <a:pt x="600235" y="1233020"/>
                      <a:pt x="561443" y="1271812"/>
                      <a:pt x="513590" y="1271812"/>
                    </a:cubicBezTo>
                    <a:cubicBezTo>
                      <a:pt x="513590" y="1271812"/>
                      <a:pt x="513550" y="1271812"/>
                      <a:pt x="513550" y="1271812"/>
                    </a:cubicBezTo>
                    <a:lnTo>
                      <a:pt x="86645" y="1271812"/>
                    </a:lnTo>
                    <a:cubicBezTo>
                      <a:pt x="38792" y="1271812"/>
                      <a:pt x="0" y="1233020"/>
                      <a:pt x="0" y="1185167"/>
                    </a:cubicBezTo>
                    <a:cubicBezTo>
                      <a:pt x="0" y="1185167"/>
                      <a:pt x="0" y="1185167"/>
                      <a:pt x="0" y="1185167"/>
                    </a:cubicBezTo>
                    <a:lnTo>
                      <a:pt x="0" y="86645"/>
                    </a:lnTo>
                    <a:cubicBezTo>
                      <a:pt x="0" y="38792"/>
                      <a:pt x="38792" y="0"/>
                      <a:pt x="86645" y="0"/>
                    </a:cubicBezTo>
                    <a:cubicBezTo>
                      <a:pt x="86645" y="0"/>
                      <a:pt x="86645" y="0"/>
                      <a:pt x="86645" y="0"/>
                    </a:cubicBezTo>
                    <a:lnTo>
                      <a:pt x="138433" y="0"/>
                    </a:lnTo>
                    <a:cubicBezTo>
                      <a:pt x="129848" y="21065"/>
                      <a:pt x="139983" y="45111"/>
                      <a:pt x="161088" y="53696"/>
                    </a:cubicBezTo>
                    <a:cubicBezTo>
                      <a:pt x="166016" y="55683"/>
                      <a:pt x="171263" y="56717"/>
                      <a:pt x="176589" y="56717"/>
                    </a:cubicBezTo>
                    <a:lnTo>
                      <a:pt x="419989" y="56717"/>
                    </a:lnTo>
                    <a:cubicBezTo>
                      <a:pt x="442724" y="56756"/>
                      <a:pt x="461165" y="38315"/>
                      <a:pt x="461165" y="15620"/>
                    </a:cubicBezTo>
                    <a:cubicBezTo>
                      <a:pt x="461165" y="10254"/>
                      <a:pt x="460132" y="4968"/>
                      <a:pt x="458105" y="0"/>
                    </a:cubicBezTo>
                    <a:lnTo>
                      <a:pt x="513550" y="0"/>
                    </a:lnTo>
                    <a:cubicBezTo>
                      <a:pt x="561403" y="-40"/>
                      <a:pt x="600195" y="38752"/>
                      <a:pt x="600235" y="86645"/>
                    </a:cubicBezTo>
                    <a:cubicBezTo>
                      <a:pt x="600235" y="86605"/>
                      <a:pt x="600235" y="86605"/>
                      <a:pt x="600235" y="866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B365238-A700-4A1A-AF46-56E26541081C}"/>
                  </a:ext>
                </a:extLst>
              </p:cNvPr>
              <p:cNvSpPr/>
              <p:nvPr/>
            </p:nvSpPr>
            <p:spPr>
              <a:xfrm>
                <a:off x="1728453" y="1438558"/>
                <a:ext cx="321977" cy="334097"/>
              </a:xfrm>
              <a:custGeom>
                <a:avLst/>
                <a:gdLst>
                  <a:gd name="connsiteX0" fmla="*/ 321977 w 321977"/>
                  <a:gd name="connsiteY0" fmla="*/ 86645 h 334097"/>
                  <a:gd name="connsiteX1" fmla="*/ 321977 w 321977"/>
                  <a:gd name="connsiteY1" fmla="*/ 325594 h 334097"/>
                  <a:gd name="connsiteX2" fmla="*/ 8466 w 321977"/>
                  <a:gd name="connsiteY2" fmla="*/ 142686 h 334097"/>
                  <a:gd name="connsiteX3" fmla="*/ 0 w 321977"/>
                  <a:gd name="connsiteY3" fmla="*/ 77503 h 334097"/>
                  <a:gd name="connsiteX4" fmla="*/ 835 w 321977"/>
                  <a:gd name="connsiteY4" fmla="*/ 56717 h 334097"/>
                  <a:gd name="connsiteX5" fmla="*/ 141692 w 321977"/>
                  <a:gd name="connsiteY5" fmla="*/ 56717 h 334097"/>
                  <a:gd name="connsiteX6" fmla="*/ 182868 w 321977"/>
                  <a:gd name="connsiteY6" fmla="*/ 15620 h 334097"/>
                  <a:gd name="connsiteX7" fmla="*/ 179808 w 321977"/>
                  <a:gd name="connsiteY7" fmla="*/ 0 h 334097"/>
                  <a:gd name="connsiteX8" fmla="*/ 235253 w 321977"/>
                  <a:gd name="connsiteY8" fmla="*/ 0 h 334097"/>
                  <a:gd name="connsiteX9" fmla="*/ 321977 w 321977"/>
                  <a:gd name="connsiteY9" fmla="*/ 86645 h 334097"/>
                  <a:gd name="connsiteX10" fmla="*/ 321977 w 321977"/>
                  <a:gd name="connsiteY10" fmla="*/ 86645 h 33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1977" h="334097">
                    <a:moveTo>
                      <a:pt x="321977" y="86645"/>
                    </a:moveTo>
                    <a:lnTo>
                      <a:pt x="321977" y="325594"/>
                    </a:lnTo>
                    <a:cubicBezTo>
                      <a:pt x="184895" y="361643"/>
                      <a:pt x="44515" y="279768"/>
                      <a:pt x="8466" y="142686"/>
                    </a:cubicBezTo>
                    <a:cubicBezTo>
                      <a:pt x="2862" y="121422"/>
                      <a:pt x="40" y="99522"/>
                      <a:pt x="0" y="77503"/>
                    </a:cubicBezTo>
                    <a:cubicBezTo>
                      <a:pt x="0" y="70508"/>
                      <a:pt x="278" y="63553"/>
                      <a:pt x="835" y="56717"/>
                    </a:cubicBezTo>
                    <a:lnTo>
                      <a:pt x="141692" y="56717"/>
                    </a:lnTo>
                    <a:cubicBezTo>
                      <a:pt x="164427" y="56756"/>
                      <a:pt x="182868" y="38315"/>
                      <a:pt x="182868" y="15620"/>
                    </a:cubicBezTo>
                    <a:cubicBezTo>
                      <a:pt x="182868" y="10254"/>
                      <a:pt x="181835" y="4968"/>
                      <a:pt x="179808" y="0"/>
                    </a:cubicBezTo>
                    <a:lnTo>
                      <a:pt x="235253" y="0"/>
                    </a:lnTo>
                    <a:cubicBezTo>
                      <a:pt x="283146" y="-40"/>
                      <a:pt x="321937" y="38752"/>
                      <a:pt x="321977" y="86645"/>
                    </a:cubicBezTo>
                    <a:cubicBezTo>
                      <a:pt x="321977" y="86605"/>
                      <a:pt x="321977" y="86605"/>
                      <a:pt x="321977" y="86645"/>
                    </a:cubicBezTo>
                    <a:close/>
                  </a:path>
                </a:pathLst>
              </a:custGeom>
              <a:solidFill>
                <a:srgbClr val="F0F0F0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669644B0-0BFE-4FF5-9CB5-F8072F522D52}"/>
                  </a:ext>
                </a:extLst>
              </p:cNvPr>
              <p:cNvSpPr/>
              <p:nvPr/>
            </p:nvSpPr>
            <p:spPr>
              <a:xfrm>
                <a:off x="1450156" y="2504624"/>
                <a:ext cx="215698" cy="205746"/>
              </a:xfrm>
              <a:custGeom>
                <a:avLst/>
                <a:gdLst>
                  <a:gd name="connsiteX0" fmla="*/ 215698 w 215698"/>
                  <a:gd name="connsiteY0" fmla="*/ 190842 h 205746"/>
                  <a:gd name="connsiteX1" fmla="*/ 215102 w 215698"/>
                  <a:gd name="connsiteY1" fmla="*/ 205746 h 205746"/>
                  <a:gd name="connsiteX2" fmla="*/ 86645 w 215698"/>
                  <a:gd name="connsiteY2" fmla="*/ 205746 h 205746"/>
                  <a:gd name="connsiteX3" fmla="*/ 0 w 215698"/>
                  <a:gd name="connsiteY3" fmla="*/ 119101 h 205746"/>
                  <a:gd name="connsiteX4" fmla="*/ 0 w 215698"/>
                  <a:gd name="connsiteY4" fmla="*/ 119101 h 205746"/>
                  <a:gd name="connsiteX5" fmla="*/ 0 w 215698"/>
                  <a:gd name="connsiteY5" fmla="*/ 1614 h 205746"/>
                  <a:gd name="connsiteX6" fmla="*/ 214108 w 215698"/>
                  <a:gd name="connsiteY6" fmla="*/ 166438 h 205746"/>
                  <a:gd name="connsiteX7" fmla="*/ 215698 w 215698"/>
                  <a:gd name="connsiteY7" fmla="*/ 190842 h 205746"/>
                  <a:gd name="connsiteX8" fmla="*/ 215698 w 215698"/>
                  <a:gd name="connsiteY8" fmla="*/ 190842 h 205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698" h="205746">
                    <a:moveTo>
                      <a:pt x="215698" y="190842"/>
                    </a:moveTo>
                    <a:cubicBezTo>
                      <a:pt x="215698" y="195889"/>
                      <a:pt x="215499" y="200857"/>
                      <a:pt x="215102" y="205746"/>
                    </a:cubicBezTo>
                    <a:lnTo>
                      <a:pt x="86645" y="205746"/>
                    </a:lnTo>
                    <a:cubicBezTo>
                      <a:pt x="38791" y="205746"/>
                      <a:pt x="0" y="166955"/>
                      <a:pt x="0" y="119101"/>
                    </a:cubicBezTo>
                    <a:cubicBezTo>
                      <a:pt x="0" y="119101"/>
                      <a:pt x="0" y="119101"/>
                      <a:pt x="0" y="119101"/>
                    </a:cubicBezTo>
                    <a:lnTo>
                      <a:pt x="0" y="1614"/>
                    </a:lnTo>
                    <a:cubicBezTo>
                      <a:pt x="104650" y="-11979"/>
                      <a:pt x="200515" y="61788"/>
                      <a:pt x="214108" y="166438"/>
                    </a:cubicBezTo>
                    <a:cubicBezTo>
                      <a:pt x="215181" y="174506"/>
                      <a:pt x="215698" y="182694"/>
                      <a:pt x="215698" y="190842"/>
                    </a:cubicBezTo>
                    <a:lnTo>
                      <a:pt x="215698" y="190842"/>
                    </a:lnTo>
                    <a:close/>
                  </a:path>
                </a:pathLst>
              </a:custGeom>
              <a:solidFill>
                <a:srgbClr val="EFB67D"/>
              </a:solidFill>
              <a:ln w="3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F5642C4-11DA-477F-98F3-02A5121ABCA4}"/>
                </a:ext>
              </a:extLst>
            </p:cNvPr>
            <p:cNvSpPr/>
            <p:nvPr/>
          </p:nvSpPr>
          <p:spPr>
            <a:xfrm>
              <a:off x="9298229" y="5263784"/>
              <a:ext cx="600540" cy="1204387"/>
            </a:xfrm>
            <a:custGeom>
              <a:avLst/>
              <a:gdLst>
                <a:gd name="connsiteX0" fmla="*/ 664304 w 664303"/>
                <a:gd name="connsiteY0" fmla="*/ 316572 h 1332264"/>
                <a:gd name="connsiteX1" fmla="*/ 656991 w 664303"/>
                <a:gd name="connsiteY1" fmla="*/ 316572 h 1332264"/>
                <a:gd name="connsiteX2" fmla="*/ 656991 w 664303"/>
                <a:gd name="connsiteY2" fmla="*/ 116056 h 1332264"/>
                <a:gd name="connsiteX3" fmla="*/ 540934 w 664303"/>
                <a:gd name="connsiteY3" fmla="*/ 0 h 1332264"/>
                <a:gd name="connsiteX4" fmla="*/ 540934 w 664303"/>
                <a:gd name="connsiteY4" fmla="*/ 0 h 1332264"/>
                <a:gd name="connsiteX5" fmla="*/ 116056 w 664303"/>
                <a:gd name="connsiteY5" fmla="*/ 0 h 1332264"/>
                <a:gd name="connsiteX6" fmla="*/ 0 w 664303"/>
                <a:gd name="connsiteY6" fmla="*/ 116056 h 1332264"/>
                <a:gd name="connsiteX7" fmla="*/ 0 w 664303"/>
                <a:gd name="connsiteY7" fmla="*/ 1216208 h 1332264"/>
                <a:gd name="connsiteX8" fmla="*/ 116056 w 664303"/>
                <a:gd name="connsiteY8" fmla="*/ 1332265 h 1332264"/>
                <a:gd name="connsiteX9" fmla="*/ 116056 w 664303"/>
                <a:gd name="connsiteY9" fmla="*/ 1332265 h 1332264"/>
                <a:gd name="connsiteX10" fmla="*/ 540895 w 664303"/>
                <a:gd name="connsiteY10" fmla="*/ 1332265 h 1332264"/>
                <a:gd name="connsiteX11" fmla="*/ 656951 w 664303"/>
                <a:gd name="connsiteY11" fmla="*/ 1216208 h 1332264"/>
                <a:gd name="connsiteX12" fmla="*/ 656951 w 664303"/>
                <a:gd name="connsiteY12" fmla="*/ 459297 h 1332264"/>
                <a:gd name="connsiteX13" fmla="*/ 664264 w 664303"/>
                <a:gd name="connsiteY13" fmla="*/ 459297 h 1332264"/>
                <a:gd name="connsiteX14" fmla="*/ 664264 w 664303"/>
                <a:gd name="connsiteY14" fmla="*/ 316572 h 133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4303" h="1332264">
                  <a:moveTo>
                    <a:pt x="664304" y="316572"/>
                  </a:moveTo>
                  <a:lnTo>
                    <a:pt x="656991" y="316572"/>
                  </a:lnTo>
                  <a:lnTo>
                    <a:pt x="656991" y="116056"/>
                  </a:lnTo>
                  <a:cubicBezTo>
                    <a:pt x="656991" y="51947"/>
                    <a:pt x="605044" y="0"/>
                    <a:pt x="540934" y="0"/>
                  </a:cubicBezTo>
                  <a:lnTo>
                    <a:pt x="540934" y="0"/>
                  </a:lnTo>
                  <a:lnTo>
                    <a:pt x="116056" y="0"/>
                  </a:lnTo>
                  <a:cubicBezTo>
                    <a:pt x="51947" y="0"/>
                    <a:pt x="0" y="51947"/>
                    <a:pt x="0" y="116056"/>
                  </a:cubicBezTo>
                  <a:lnTo>
                    <a:pt x="0" y="1216208"/>
                  </a:lnTo>
                  <a:cubicBezTo>
                    <a:pt x="0" y="1280317"/>
                    <a:pt x="51947" y="1332265"/>
                    <a:pt x="116056" y="1332265"/>
                  </a:cubicBezTo>
                  <a:lnTo>
                    <a:pt x="116056" y="1332265"/>
                  </a:lnTo>
                  <a:lnTo>
                    <a:pt x="540895" y="1332265"/>
                  </a:lnTo>
                  <a:cubicBezTo>
                    <a:pt x="605004" y="1332265"/>
                    <a:pt x="656951" y="1280317"/>
                    <a:pt x="656951" y="1216208"/>
                  </a:cubicBezTo>
                  <a:lnTo>
                    <a:pt x="656951" y="459297"/>
                  </a:lnTo>
                  <a:lnTo>
                    <a:pt x="664264" y="459297"/>
                  </a:lnTo>
                  <a:lnTo>
                    <a:pt x="664264" y="316572"/>
                  </a:lnTo>
                  <a:close/>
                </a:path>
              </a:pathLst>
            </a:custGeom>
            <a:solidFill>
              <a:srgbClr val="403E56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9437B86-9B2A-4766-BA32-00C0E453CD8F}"/>
                </a:ext>
              </a:extLst>
            </p:cNvPr>
            <p:cNvSpPr/>
            <p:nvPr/>
          </p:nvSpPr>
          <p:spPr>
            <a:xfrm>
              <a:off x="9327225" y="5291091"/>
              <a:ext cx="542621" cy="1149737"/>
            </a:xfrm>
            <a:custGeom>
              <a:avLst/>
              <a:gdLst>
                <a:gd name="connsiteX0" fmla="*/ 600235 w 600234"/>
                <a:gd name="connsiteY0" fmla="*/ 86645 h 1271811"/>
                <a:gd name="connsiteX1" fmla="*/ 600235 w 600234"/>
                <a:gd name="connsiteY1" fmla="*/ 1185167 h 1271811"/>
                <a:gd name="connsiteX2" fmla="*/ 513590 w 600234"/>
                <a:gd name="connsiteY2" fmla="*/ 1271812 h 1271811"/>
                <a:gd name="connsiteX3" fmla="*/ 513550 w 600234"/>
                <a:gd name="connsiteY3" fmla="*/ 1271812 h 1271811"/>
                <a:gd name="connsiteX4" fmla="*/ 86645 w 600234"/>
                <a:gd name="connsiteY4" fmla="*/ 1271812 h 1271811"/>
                <a:gd name="connsiteX5" fmla="*/ 0 w 600234"/>
                <a:gd name="connsiteY5" fmla="*/ 1185167 h 1271811"/>
                <a:gd name="connsiteX6" fmla="*/ 0 w 600234"/>
                <a:gd name="connsiteY6" fmla="*/ 1185167 h 1271811"/>
                <a:gd name="connsiteX7" fmla="*/ 0 w 600234"/>
                <a:gd name="connsiteY7" fmla="*/ 86645 h 1271811"/>
                <a:gd name="connsiteX8" fmla="*/ 86645 w 600234"/>
                <a:gd name="connsiteY8" fmla="*/ 0 h 1271811"/>
                <a:gd name="connsiteX9" fmla="*/ 86645 w 600234"/>
                <a:gd name="connsiteY9" fmla="*/ 0 h 1271811"/>
                <a:gd name="connsiteX10" fmla="*/ 138433 w 600234"/>
                <a:gd name="connsiteY10" fmla="*/ 0 h 1271811"/>
                <a:gd name="connsiteX11" fmla="*/ 161088 w 600234"/>
                <a:gd name="connsiteY11" fmla="*/ 53696 h 1271811"/>
                <a:gd name="connsiteX12" fmla="*/ 176589 w 600234"/>
                <a:gd name="connsiteY12" fmla="*/ 56717 h 1271811"/>
                <a:gd name="connsiteX13" fmla="*/ 419989 w 600234"/>
                <a:gd name="connsiteY13" fmla="*/ 56717 h 1271811"/>
                <a:gd name="connsiteX14" fmla="*/ 461165 w 600234"/>
                <a:gd name="connsiteY14" fmla="*/ 15620 h 1271811"/>
                <a:gd name="connsiteX15" fmla="*/ 458105 w 600234"/>
                <a:gd name="connsiteY15" fmla="*/ 0 h 1271811"/>
                <a:gd name="connsiteX16" fmla="*/ 513550 w 600234"/>
                <a:gd name="connsiteY16" fmla="*/ 0 h 1271811"/>
                <a:gd name="connsiteX17" fmla="*/ 600235 w 600234"/>
                <a:gd name="connsiteY17" fmla="*/ 86645 h 1271811"/>
                <a:gd name="connsiteX18" fmla="*/ 600235 w 600234"/>
                <a:gd name="connsiteY18" fmla="*/ 86645 h 127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0234" h="1271811">
                  <a:moveTo>
                    <a:pt x="600235" y="86645"/>
                  </a:moveTo>
                  <a:lnTo>
                    <a:pt x="600235" y="1185167"/>
                  </a:lnTo>
                  <a:cubicBezTo>
                    <a:pt x="600235" y="1233020"/>
                    <a:pt x="561443" y="1271812"/>
                    <a:pt x="513590" y="1271812"/>
                  </a:cubicBezTo>
                  <a:cubicBezTo>
                    <a:pt x="513590" y="1271812"/>
                    <a:pt x="513550" y="1271812"/>
                    <a:pt x="513550" y="1271812"/>
                  </a:cubicBezTo>
                  <a:lnTo>
                    <a:pt x="86645" y="1271812"/>
                  </a:lnTo>
                  <a:cubicBezTo>
                    <a:pt x="38792" y="1271812"/>
                    <a:pt x="0" y="1233020"/>
                    <a:pt x="0" y="1185167"/>
                  </a:cubicBezTo>
                  <a:cubicBezTo>
                    <a:pt x="0" y="1185167"/>
                    <a:pt x="0" y="1185167"/>
                    <a:pt x="0" y="1185167"/>
                  </a:cubicBezTo>
                  <a:lnTo>
                    <a:pt x="0" y="86645"/>
                  </a:lnTo>
                  <a:cubicBezTo>
                    <a:pt x="0" y="38792"/>
                    <a:pt x="38792" y="0"/>
                    <a:pt x="86645" y="0"/>
                  </a:cubicBezTo>
                  <a:cubicBezTo>
                    <a:pt x="86645" y="0"/>
                    <a:pt x="86645" y="0"/>
                    <a:pt x="86645" y="0"/>
                  </a:cubicBezTo>
                  <a:lnTo>
                    <a:pt x="138433" y="0"/>
                  </a:lnTo>
                  <a:cubicBezTo>
                    <a:pt x="129848" y="21065"/>
                    <a:pt x="139983" y="45111"/>
                    <a:pt x="161088" y="53696"/>
                  </a:cubicBezTo>
                  <a:cubicBezTo>
                    <a:pt x="166016" y="55683"/>
                    <a:pt x="171263" y="56717"/>
                    <a:pt x="176589" y="56717"/>
                  </a:cubicBezTo>
                  <a:lnTo>
                    <a:pt x="419989" y="56717"/>
                  </a:lnTo>
                  <a:cubicBezTo>
                    <a:pt x="442724" y="56756"/>
                    <a:pt x="461165" y="38315"/>
                    <a:pt x="461165" y="15620"/>
                  </a:cubicBezTo>
                  <a:cubicBezTo>
                    <a:pt x="461165" y="10254"/>
                    <a:pt x="460132" y="4968"/>
                    <a:pt x="458105" y="0"/>
                  </a:cubicBezTo>
                  <a:lnTo>
                    <a:pt x="513550" y="0"/>
                  </a:lnTo>
                  <a:cubicBezTo>
                    <a:pt x="561403" y="-40"/>
                    <a:pt x="600195" y="38752"/>
                    <a:pt x="600235" y="86645"/>
                  </a:cubicBezTo>
                  <a:cubicBezTo>
                    <a:pt x="600235" y="86605"/>
                    <a:pt x="600235" y="86605"/>
                    <a:pt x="600235" y="86645"/>
                  </a:cubicBezTo>
                  <a:close/>
                </a:path>
              </a:pathLst>
            </a:custGeom>
            <a:solidFill>
              <a:srgbClr val="FFFFFF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53C8AFA-84D0-4C10-A122-DDF9B8B818AC}"/>
                </a:ext>
              </a:extLst>
            </p:cNvPr>
            <p:cNvSpPr/>
            <p:nvPr/>
          </p:nvSpPr>
          <p:spPr>
            <a:xfrm>
              <a:off x="9578774" y="5291091"/>
              <a:ext cx="291072" cy="302029"/>
            </a:xfrm>
            <a:custGeom>
              <a:avLst/>
              <a:gdLst>
                <a:gd name="connsiteX0" fmla="*/ 321977 w 321977"/>
                <a:gd name="connsiteY0" fmla="*/ 86645 h 334097"/>
                <a:gd name="connsiteX1" fmla="*/ 321977 w 321977"/>
                <a:gd name="connsiteY1" fmla="*/ 325594 h 334097"/>
                <a:gd name="connsiteX2" fmla="*/ 8466 w 321977"/>
                <a:gd name="connsiteY2" fmla="*/ 142686 h 334097"/>
                <a:gd name="connsiteX3" fmla="*/ 0 w 321977"/>
                <a:gd name="connsiteY3" fmla="*/ 77503 h 334097"/>
                <a:gd name="connsiteX4" fmla="*/ 835 w 321977"/>
                <a:gd name="connsiteY4" fmla="*/ 56717 h 334097"/>
                <a:gd name="connsiteX5" fmla="*/ 141692 w 321977"/>
                <a:gd name="connsiteY5" fmla="*/ 56717 h 334097"/>
                <a:gd name="connsiteX6" fmla="*/ 182868 w 321977"/>
                <a:gd name="connsiteY6" fmla="*/ 15620 h 334097"/>
                <a:gd name="connsiteX7" fmla="*/ 179808 w 321977"/>
                <a:gd name="connsiteY7" fmla="*/ 0 h 334097"/>
                <a:gd name="connsiteX8" fmla="*/ 235253 w 321977"/>
                <a:gd name="connsiteY8" fmla="*/ 0 h 334097"/>
                <a:gd name="connsiteX9" fmla="*/ 321977 w 321977"/>
                <a:gd name="connsiteY9" fmla="*/ 86645 h 334097"/>
                <a:gd name="connsiteX10" fmla="*/ 321977 w 321977"/>
                <a:gd name="connsiteY10" fmla="*/ 86645 h 33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1977" h="334097">
                  <a:moveTo>
                    <a:pt x="321977" y="86645"/>
                  </a:moveTo>
                  <a:lnTo>
                    <a:pt x="321977" y="325594"/>
                  </a:lnTo>
                  <a:cubicBezTo>
                    <a:pt x="184895" y="361643"/>
                    <a:pt x="44515" y="279768"/>
                    <a:pt x="8466" y="142686"/>
                  </a:cubicBezTo>
                  <a:cubicBezTo>
                    <a:pt x="2862" y="121422"/>
                    <a:pt x="40" y="99522"/>
                    <a:pt x="0" y="77503"/>
                  </a:cubicBezTo>
                  <a:cubicBezTo>
                    <a:pt x="0" y="70508"/>
                    <a:pt x="278" y="63553"/>
                    <a:pt x="835" y="56717"/>
                  </a:cubicBezTo>
                  <a:lnTo>
                    <a:pt x="141692" y="56717"/>
                  </a:lnTo>
                  <a:cubicBezTo>
                    <a:pt x="164427" y="56756"/>
                    <a:pt x="182868" y="38315"/>
                    <a:pt x="182868" y="15620"/>
                  </a:cubicBezTo>
                  <a:cubicBezTo>
                    <a:pt x="182868" y="10254"/>
                    <a:pt x="181835" y="4968"/>
                    <a:pt x="179808" y="0"/>
                  </a:cubicBezTo>
                  <a:lnTo>
                    <a:pt x="235253" y="0"/>
                  </a:lnTo>
                  <a:cubicBezTo>
                    <a:pt x="283146" y="-40"/>
                    <a:pt x="321937" y="38752"/>
                    <a:pt x="321977" y="86645"/>
                  </a:cubicBezTo>
                  <a:cubicBezTo>
                    <a:pt x="321977" y="86605"/>
                    <a:pt x="321977" y="86605"/>
                    <a:pt x="321977" y="86645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5AE77C6-34AC-47D0-AC37-51FC0D881490}"/>
                </a:ext>
              </a:extLst>
            </p:cNvPr>
            <p:cNvSpPr/>
            <p:nvPr/>
          </p:nvSpPr>
          <p:spPr>
            <a:xfrm>
              <a:off x="9327189" y="6254831"/>
              <a:ext cx="194994" cy="185998"/>
            </a:xfrm>
            <a:custGeom>
              <a:avLst/>
              <a:gdLst>
                <a:gd name="connsiteX0" fmla="*/ 215698 w 215698"/>
                <a:gd name="connsiteY0" fmla="*/ 190842 h 205746"/>
                <a:gd name="connsiteX1" fmla="*/ 215102 w 215698"/>
                <a:gd name="connsiteY1" fmla="*/ 205746 h 205746"/>
                <a:gd name="connsiteX2" fmla="*/ 86645 w 215698"/>
                <a:gd name="connsiteY2" fmla="*/ 205746 h 205746"/>
                <a:gd name="connsiteX3" fmla="*/ 0 w 215698"/>
                <a:gd name="connsiteY3" fmla="*/ 119101 h 205746"/>
                <a:gd name="connsiteX4" fmla="*/ 0 w 215698"/>
                <a:gd name="connsiteY4" fmla="*/ 119101 h 205746"/>
                <a:gd name="connsiteX5" fmla="*/ 0 w 215698"/>
                <a:gd name="connsiteY5" fmla="*/ 1614 h 205746"/>
                <a:gd name="connsiteX6" fmla="*/ 214108 w 215698"/>
                <a:gd name="connsiteY6" fmla="*/ 166438 h 205746"/>
                <a:gd name="connsiteX7" fmla="*/ 215698 w 215698"/>
                <a:gd name="connsiteY7" fmla="*/ 190842 h 205746"/>
                <a:gd name="connsiteX8" fmla="*/ 215698 w 215698"/>
                <a:gd name="connsiteY8" fmla="*/ 190842 h 205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698" h="205746">
                  <a:moveTo>
                    <a:pt x="215698" y="190842"/>
                  </a:moveTo>
                  <a:cubicBezTo>
                    <a:pt x="215698" y="195889"/>
                    <a:pt x="215499" y="200857"/>
                    <a:pt x="215102" y="205746"/>
                  </a:cubicBezTo>
                  <a:lnTo>
                    <a:pt x="86645" y="205746"/>
                  </a:lnTo>
                  <a:cubicBezTo>
                    <a:pt x="38791" y="205746"/>
                    <a:pt x="0" y="166955"/>
                    <a:pt x="0" y="119101"/>
                  </a:cubicBezTo>
                  <a:cubicBezTo>
                    <a:pt x="0" y="119101"/>
                    <a:pt x="0" y="119101"/>
                    <a:pt x="0" y="119101"/>
                  </a:cubicBezTo>
                  <a:lnTo>
                    <a:pt x="0" y="1614"/>
                  </a:lnTo>
                  <a:cubicBezTo>
                    <a:pt x="104650" y="-11979"/>
                    <a:pt x="200515" y="61788"/>
                    <a:pt x="214108" y="166438"/>
                  </a:cubicBezTo>
                  <a:cubicBezTo>
                    <a:pt x="215181" y="174506"/>
                    <a:pt x="215698" y="182694"/>
                    <a:pt x="215698" y="190842"/>
                  </a:cubicBezTo>
                  <a:lnTo>
                    <a:pt x="215698" y="190842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E07D9B-A1E3-47FA-9D52-054424D495D5}"/>
              </a:ext>
            </a:extLst>
          </p:cNvPr>
          <p:cNvGrpSpPr/>
          <p:nvPr/>
        </p:nvGrpSpPr>
        <p:grpSpPr>
          <a:xfrm>
            <a:off x="4996434" y="2557588"/>
            <a:ext cx="367226" cy="608265"/>
            <a:chOff x="4762966" y="1706516"/>
            <a:chExt cx="367226" cy="60826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7CB5F4E-7D51-4874-BE0B-B571ADF3F655}"/>
                </a:ext>
              </a:extLst>
            </p:cNvPr>
            <p:cNvSpPr/>
            <p:nvPr/>
          </p:nvSpPr>
          <p:spPr>
            <a:xfrm flipH="1">
              <a:off x="4984494" y="2041504"/>
              <a:ext cx="145698" cy="256398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C785F7B-01DE-4D1A-B4E9-490B9F0C1187}"/>
                </a:ext>
              </a:extLst>
            </p:cNvPr>
            <p:cNvSpPr/>
            <p:nvPr/>
          </p:nvSpPr>
          <p:spPr>
            <a:xfrm flipH="1">
              <a:off x="4990595" y="2037291"/>
              <a:ext cx="92385" cy="128680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7B5644D-FC03-4548-A6C3-B86429762048}"/>
                </a:ext>
              </a:extLst>
            </p:cNvPr>
            <p:cNvSpPr/>
            <p:nvPr/>
          </p:nvSpPr>
          <p:spPr>
            <a:xfrm flipH="1">
              <a:off x="4762966" y="2039440"/>
              <a:ext cx="149698" cy="260457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03097DA-4C84-450A-8C5D-F6CCD97A9941}"/>
                </a:ext>
              </a:extLst>
            </p:cNvPr>
            <p:cNvSpPr/>
            <p:nvPr/>
          </p:nvSpPr>
          <p:spPr>
            <a:xfrm flipH="1">
              <a:off x="4846468" y="1765283"/>
              <a:ext cx="204080" cy="204081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E490792-8642-4F1F-8EE9-CEB88E3DE062}"/>
                </a:ext>
              </a:extLst>
            </p:cNvPr>
            <p:cNvSpPr/>
            <p:nvPr/>
          </p:nvSpPr>
          <p:spPr>
            <a:xfrm flipH="1">
              <a:off x="4886894" y="1842046"/>
              <a:ext cx="27771" cy="68102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0C2C8FD-6DD3-4F7E-AA2A-8A383411F50A}"/>
                </a:ext>
              </a:extLst>
            </p:cNvPr>
            <p:cNvSpPr/>
            <p:nvPr/>
          </p:nvSpPr>
          <p:spPr>
            <a:xfrm flipH="1">
              <a:off x="4857471" y="1845991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5D46A6E-691C-4C03-BD7E-D97F910F5CDE}"/>
                </a:ext>
              </a:extLst>
            </p:cNvPr>
            <p:cNvSpPr/>
            <p:nvPr/>
          </p:nvSpPr>
          <p:spPr>
            <a:xfrm flipH="1">
              <a:off x="4925509" y="1845991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5B6BB23-C30A-4BCE-BF19-DD069C3B1D1C}"/>
                </a:ext>
              </a:extLst>
            </p:cNvPr>
            <p:cNvSpPr/>
            <p:nvPr/>
          </p:nvSpPr>
          <p:spPr>
            <a:xfrm flipH="1">
              <a:off x="4847238" y="1998683"/>
              <a:ext cx="200568" cy="316098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CC9B91-E12E-4ED4-BBD8-5C0EC9DC95F2}"/>
                </a:ext>
              </a:extLst>
            </p:cNvPr>
            <p:cNvSpPr/>
            <p:nvPr/>
          </p:nvSpPr>
          <p:spPr>
            <a:xfrm flipH="1">
              <a:off x="4812176" y="2037324"/>
              <a:ext cx="92385" cy="128647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28129EB-D031-44DB-B8A0-46F51E46E0C9}"/>
                </a:ext>
              </a:extLst>
            </p:cNvPr>
            <p:cNvSpPr/>
            <p:nvPr/>
          </p:nvSpPr>
          <p:spPr>
            <a:xfrm flipH="1">
              <a:off x="4835770" y="1722374"/>
              <a:ext cx="250879" cy="256159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24E89ED-66D3-4124-BBE6-6D257E66CF8E}"/>
                </a:ext>
              </a:extLst>
            </p:cNvPr>
            <p:cNvSpPr/>
            <p:nvPr/>
          </p:nvSpPr>
          <p:spPr>
            <a:xfrm flipH="1">
              <a:off x="5033579" y="1706516"/>
              <a:ext cx="62039" cy="62039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C8AD32C-9EC5-4238-9577-C44FB1A7901A}"/>
              </a:ext>
            </a:extLst>
          </p:cNvPr>
          <p:cNvGrpSpPr/>
          <p:nvPr/>
        </p:nvGrpSpPr>
        <p:grpSpPr>
          <a:xfrm>
            <a:off x="6840566" y="1870958"/>
            <a:ext cx="1794703" cy="1559288"/>
            <a:chOff x="6607098" y="1987694"/>
            <a:chExt cx="1794703" cy="155928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1F9AC3A-BD3F-43B5-AF78-935C92D7143C}"/>
                </a:ext>
              </a:extLst>
            </p:cNvPr>
            <p:cNvSpPr/>
            <p:nvPr/>
          </p:nvSpPr>
          <p:spPr>
            <a:xfrm>
              <a:off x="8356620" y="2041900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24FBA02-E46A-4406-A1C2-91784D9F510E}"/>
                </a:ext>
              </a:extLst>
            </p:cNvPr>
            <p:cNvSpPr/>
            <p:nvPr/>
          </p:nvSpPr>
          <p:spPr>
            <a:xfrm>
              <a:off x="8266593" y="2041900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A914EBA-4A6A-4928-A11D-CC7E2CFE9C66}"/>
                </a:ext>
              </a:extLst>
            </p:cNvPr>
            <p:cNvSpPr/>
            <p:nvPr/>
          </p:nvSpPr>
          <p:spPr>
            <a:xfrm>
              <a:off x="8176511" y="2041900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D28F573-9016-4382-8767-C61B2C2A2FB0}"/>
                </a:ext>
              </a:extLst>
            </p:cNvPr>
            <p:cNvSpPr/>
            <p:nvPr/>
          </p:nvSpPr>
          <p:spPr>
            <a:xfrm>
              <a:off x="8086428" y="2041900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A4D8BAC-D650-42AF-8E68-2C067F27AFB9}"/>
                </a:ext>
              </a:extLst>
            </p:cNvPr>
            <p:cNvSpPr/>
            <p:nvPr/>
          </p:nvSpPr>
          <p:spPr>
            <a:xfrm>
              <a:off x="8356620" y="2136299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588678D-66D4-4B8F-A80A-D2907C64F32F}"/>
                </a:ext>
              </a:extLst>
            </p:cNvPr>
            <p:cNvSpPr/>
            <p:nvPr/>
          </p:nvSpPr>
          <p:spPr>
            <a:xfrm>
              <a:off x="8266593" y="2136299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0D6C7BB-BC4E-4888-A771-FC651428175C}"/>
                </a:ext>
              </a:extLst>
            </p:cNvPr>
            <p:cNvSpPr/>
            <p:nvPr/>
          </p:nvSpPr>
          <p:spPr>
            <a:xfrm>
              <a:off x="8176511" y="2136299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A5D0EF4-0F84-4696-8C75-20FBF2F6677A}"/>
                </a:ext>
              </a:extLst>
            </p:cNvPr>
            <p:cNvSpPr/>
            <p:nvPr/>
          </p:nvSpPr>
          <p:spPr>
            <a:xfrm>
              <a:off x="8086428" y="2136299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0E34EB4-7907-4D50-9D3C-C2D06093BBB0}"/>
                </a:ext>
              </a:extLst>
            </p:cNvPr>
            <p:cNvSpPr/>
            <p:nvPr/>
          </p:nvSpPr>
          <p:spPr>
            <a:xfrm>
              <a:off x="8356620" y="2230642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CA39386-5FCE-4034-AE08-0727BD1F95F6}"/>
                </a:ext>
              </a:extLst>
            </p:cNvPr>
            <p:cNvSpPr/>
            <p:nvPr/>
          </p:nvSpPr>
          <p:spPr>
            <a:xfrm>
              <a:off x="8266593" y="2230642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F139240-1532-46BF-8502-A9CC49529EE5}"/>
                </a:ext>
              </a:extLst>
            </p:cNvPr>
            <p:cNvSpPr/>
            <p:nvPr/>
          </p:nvSpPr>
          <p:spPr>
            <a:xfrm>
              <a:off x="8176511" y="2230642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8FEF9D8-F2B2-4BCD-B9CE-CF597E1CBF6A}"/>
                </a:ext>
              </a:extLst>
            </p:cNvPr>
            <p:cNvSpPr/>
            <p:nvPr/>
          </p:nvSpPr>
          <p:spPr>
            <a:xfrm>
              <a:off x="8086428" y="2230642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8CB6799-A5A3-4016-AAD9-1CAB59B6A900}"/>
                </a:ext>
              </a:extLst>
            </p:cNvPr>
            <p:cNvSpPr/>
            <p:nvPr/>
          </p:nvSpPr>
          <p:spPr>
            <a:xfrm>
              <a:off x="8356620" y="2324986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F068EF2-B41E-479E-BE91-BB9DC258EB3B}"/>
                </a:ext>
              </a:extLst>
            </p:cNvPr>
            <p:cNvSpPr/>
            <p:nvPr/>
          </p:nvSpPr>
          <p:spPr>
            <a:xfrm>
              <a:off x="8266593" y="2324986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3AA1A6E-A50C-4958-B7E2-7AE60823C1B1}"/>
                </a:ext>
              </a:extLst>
            </p:cNvPr>
            <p:cNvSpPr/>
            <p:nvPr/>
          </p:nvSpPr>
          <p:spPr>
            <a:xfrm>
              <a:off x="8176511" y="2324986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32AD597-F06E-447E-92AA-A94E15AC0904}"/>
                </a:ext>
              </a:extLst>
            </p:cNvPr>
            <p:cNvSpPr/>
            <p:nvPr/>
          </p:nvSpPr>
          <p:spPr>
            <a:xfrm>
              <a:off x="8086428" y="2324986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1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1"/>
                    <a:pt x="38386" y="76771"/>
                  </a:cubicBezTo>
                  <a:cubicBezTo>
                    <a:pt x="17186" y="76771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7FDAE28-F73B-4AF7-9E5C-E87A4044FEDC}"/>
                </a:ext>
              </a:extLst>
            </p:cNvPr>
            <p:cNvSpPr/>
            <p:nvPr/>
          </p:nvSpPr>
          <p:spPr>
            <a:xfrm>
              <a:off x="8356620" y="2419385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F49E798-72CB-4CA8-9D40-4F6183E88DBE}"/>
                </a:ext>
              </a:extLst>
            </p:cNvPr>
            <p:cNvSpPr/>
            <p:nvPr/>
          </p:nvSpPr>
          <p:spPr>
            <a:xfrm>
              <a:off x="8266593" y="2419385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BE8FA16-556C-4A43-99FF-3EE829C15E02}"/>
                </a:ext>
              </a:extLst>
            </p:cNvPr>
            <p:cNvSpPr/>
            <p:nvPr/>
          </p:nvSpPr>
          <p:spPr>
            <a:xfrm>
              <a:off x="8176511" y="2419385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14DF822-CC9B-4C06-BB8F-093F746D1195}"/>
                </a:ext>
              </a:extLst>
            </p:cNvPr>
            <p:cNvSpPr/>
            <p:nvPr/>
          </p:nvSpPr>
          <p:spPr>
            <a:xfrm>
              <a:off x="8086428" y="2419385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BD2C780-AFCD-4269-8CD3-D9B6E80C6FA3}"/>
                </a:ext>
              </a:extLst>
            </p:cNvPr>
            <p:cNvSpPr/>
            <p:nvPr/>
          </p:nvSpPr>
          <p:spPr>
            <a:xfrm>
              <a:off x="8356620" y="2513728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0F743FD-423B-4F82-A4DE-6628C3375785}"/>
                </a:ext>
              </a:extLst>
            </p:cNvPr>
            <p:cNvSpPr/>
            <p:nvPr/>
          </p:nvSpPr>
          <p:spPr>
            <a:xfrm>
              <a:off x="8266593" y="2513728"/>
              <a:ext cx="45181" cy="45181"/>
            </a:xfrm>
            <a:custGeom>
              <a:avLst/>
              <a:gdLst>
                <a:gd name="connsiteX0" fmla="*/ 76772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2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2" y="38386"/>
                  </a:moveTo>
                  <a:cubicBezTo>
                    <a:pt x="76772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2" y="17186"/>
                    <a:pt x="76772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701B700-1B24-4F06-A7A5-E79A57D5108A}"/>
                </a:ext>
              </a:extLst>
            </p:cNvPr>
            <p:cNvSpPr/>
            <p:nvPr/>
          </p:nvSpPr>
          <p:spPr>
            <a:xfrm>
              <a:off x="8176511" y="2513728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34FDC83-55A8-4DB3-9723-AD6AE0D82B2D}"/>
                </a:ext>
              </a:extLst>
            </p:cNvPr>
            <p:cNvSpPr/>
            <p:nvPr/>
          </p:nvSpPr>
          <p:spPr>
            <a:xfrm>
              <a:off x="8086428" y="2513728"/>
              <a:ext cx="45181" cy="45181"/>
            </a:xfrm>
            <a:custGeom>
              <a:avLst/>
              <a:gdLst>
                <a:gd name="connsiteX0" fmla="*/ 76771 w 76771"/>
                <a:gd name="connsiteY0" fmla="*/ 38386 h 76771"/>
                <a:gd name="connsiteX1" fmla="*/ 38386 w 76771"/>
                <a:gd name="connsiteY1" fmla="*/ 76772 h 76771"/>
                <a:gd name="connsiteX2" fmla="*/ 0 w 76771"/>
                <a:gd name="connsiteY2" fmla="*/ 38386 h 76771"/>
                <a:gd name="connsiteX3" fmla="*/ 38386 w 76771"/>
                <a:gd name="connsiteY3" fmla="*/ 0 h 76771"/>
                <a:gd name="connsiteX4" fmla="*/ 76771 w 76771"/>
                <a:gd name="connsiteY4" fmla="*/ 38386 h 7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71" h="76771">
                  <a:moveTo>
                    <a:pt x="76771" y="38386"/>
                  </a:moveTo>
                  <a:cubicBezTo>
                    <a:pt x="76771" y="59586"/>
                    <a:pt x="59586" y="76772"/>
                    <a:pt x="38386" y="76772"/>
                  </a:cubicBezTo>
                  <a:cubicBezTo>
                    <a:pt x="17186" y="76772"/>
                    <a:pt x="0" y="59586"/>
                    <a:pt x="0" y="38386"/>
                  </a:cubicBezTo>
                  <a:cubicBezTo>
                    <a:pt x="0" y="17186"/>
                    <a:pt x="17186" y="0"/>
                    <a:pt x="38386" y="0"/>
                  </a:cubicBezTo>
                  <a:cubicBezTo>
                    <a:pt x="59586" y="0"/>
                    <a:pt x="76771" y="17186"/>
                    <a:pt x="76771" y="38386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E9F7177-DD52-4C4C-A4BE-2C7513F7F583}"/>
                </a:ext>
              </a:extLst>
            </p:cNvPr>
            <p:cNvSpPr/>
            <p:nvPr/>
          </p:nvSpPr>
          <p:spPr>
            <a:xfrm>
              <a:off x="7815099" y="3237729"/>
              <a:ext cx="568806" cy="308502"/>
            </a:xfrm>
            <a:custGeom>
              <a:avLst/>
              <a:gdLst>
                <a:gd name="connsiteX0" fmla="*/ 893185 w 966504"/>
                <a:gd name="connsiteY0" fmla="*/ 524202 h 524201"/>
                <a:gd name="connsiteX1" fmla="*/ 960622 w 966504"/>
                <a:gd name="connsiteY1" fmla="*/ 338654 h 524201"/>
                <a:gd name="connsiteX2" fmla="*/ 933190 w 966504"/>
                <a:gd name="connsiteY2" fmla="*/ 147107 h 524201"/>
                <a:gd name="connsiteX3" fmla="*/ 766122 w 966504"/>
                <a:gd name="connsiteY3" fmla="*/ 65382 h 524201"/>
                <a:gd name="connsiteX4" fmla="*/ 645249 w 966504"/>
                <a:gd name="connsiteY4" fmla="*/ 165776 h 524201"/>
                <a:gd name="connsiteX5" fmla="*/ 600482 w 966504"/>
                <a:gd name="connsiteY5" fmla="*/ 321414 h 524201"/>
                <a:gd name="connsiteX6" fmla="*/ 573907 w 966504"/>
                <a:gd name="connsiteY6" fmla="*/ 142059 h 524201"/>
                <a:gd name="connsiteX7" fmla="*/ 457702 w 966504"/>
                <a:gd name="connsiteY7" fmla="*/ 9375 h 524201"/>
                <a:gd name="connsiteX8" fmla="*/ 298063 w 966504"/>
                <a:gd name="connsiteY8" fmla="*/ 57477 h 524201"/>
                <a:gd name="connsiteX9" fmla="*/ 263487 w 966504"/>
                <a:gd name="connsiteY9" fmla="*/ 306936 h 524201"/>
                <a:gd name="connsiteX10" fmla="*/ 110897 w 966504"/>
                <a:gd name="connsiteY10" fmla="*/ 191684 h 524201"/>
                <a:gd name="connsiteX11" fmla="*/ 2407 w 966504"/>
                <a:gd name="connsiteY11" fmla="*/ 349227 h 524201"/>
                <a:gd name="connsiteX12" fmla="*/ 73178 w 966504"/>
                <a:gd name="connsiteY12" fmla="*/ 451526 h 524201"/>
                <a:gd name="connsiteX13" fmla="*/ 185382 w 966504"/>
                <a:gd name="connsiteY13" fmla="*/ 523344 h 524201"/>
                <a:gd name="connsiteX14" fmla="*/ 893185 w 966504"/>
                <a:gd name="connsiteY14" fmla="*/ 524202 h 524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66504" h="524201">
                  <a:moveTo>
                    <a:pt x="893185" y="524202"/>
                  </a:moveTo>
                  <a:cubicBezTo>
                    <a:pt x="920903" y="464289"/>
                    <a:pt x="948621" y="403520"/>
                    <a:pt x="960622" y="338654"/>
                  </a:cubicBezTo>
                  <a:cubicBezTo>
                    <a:pt x="972624" y="273789"/>
                    <a:pt x="967576" y="203400"/>
                    <a:pt x="933190" y="147107"/>
                  </a:cubicBezTo>
                  <a:cubicBezTo>
                    <a:pt x="898805" y="90814"/>
                    <a:pt x="830892" y="52714"/>
                    <a:pt x="766122" y="65382"/>
                  </a:cubicBezTo>
                  <a:cubicBezTo>
                    <a:pt x="712972" y="75860"/>
                    <a:pt x="670205" y="117675"/>
                    <a:pt x="645249" y="165776"/>
                  </a:cubicBezTo>
                  <a:cubicBezTo>
                    <a:pt x="620199" y="213877"/>
                    <a:pt x="610197" y="268074"/>
                    <a:pt x="600482" y="321414"/>
                  </a:cubicBezTo>
                  <a:cubicBezTo>
                    <a:pt x="597339" y="260835"/>
                    <a:pt x="594005" y="199304"/>
                    <a:pt x="573907" y="142059"/>
                  </a:cubicBezTo>
                  <a:cubicBezTo>
                    <a:pt x="553810" y="84813"/>
                    <a:pt x="514186" y="31473"/>
                    <a:pt x="457702" y="9375"/>
                  </a:cubicBezTo>
                  <a:cubicBezTo>
                    <a:pt x="401219" y="-12723"/>
                    <a:pt x="327781" y="4613"/>
                    <a:pt x="298063" y="57477"/>
                  </a:cubicBezTo>
                  <a:cubicBezTo>
                    <a:pt x="256153" y="131962"/>
                    <a:pt x="311684" y="236356"/>
                    <a:pt x="263487" y="306936"/>
                  </a:cubicBezTo>
                  <a:cubicBezTo>
                    <a:pt x="255201" y="236166"/>
                    <a:pt x="181191" y="180254"/>
                    <a:pt x="110897" y="191684"/>
                  </a:cubicBezTo>
                  <a:cubicBezTo>
                    <a:pt x="40603" y="203114"/>
                    <a:pt x="-12071" y="279504"/>
                    <a:pt x="2407" y="349227"/>
                  </a:cubicBezTo>
                  <a:cubicBezTo>
                    <a:pt x="10980" y="390756"/>
                    <a:pt x="39364" y="426094"/>
                    <a:pt x="73178" y="451526"/>
                  </a:cubicBezTo>
                  <a:cubicBezTo>
                    <a:pt x="106992" y="476958"/>
                    <a:pt x="146425" y="506580"/>
                    <a:pt x="185382" y="523344"/>
                  </a:cubicBezTo>
                  <a:lnTo>
                    <a:pt x="893185" y="524202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3D8581E-E839-4B97-8827-E45BA49CA508}"/>
                </a:ext>
              </a:extLst>
            </p:cNvPr>
            <p:cNvSpPr/>
            <p:nvPr/>
          </p:nvSpPr>
          <p:spPr>
            <a:xfrm>
              <a:off x="7836301" y="3374420"/>
              <a:ext cx="183931" cy="163271"/>
            </a:xfrm>
            <a:custGeom>
              <a:avLst/>
              <a:gdLst>
                <a:gd name="connsiteX0" fmla="*/ 3243 w 312531"/>
                <a:gd name="connsiteY0" fmla="*/ 9428 h 277426"/>
                <a:gd name="connsiteX1" fmla="*/ 166502 w 312531"/>
                <a:gd name="connsiteY1" fmla="*/ 79246 h 277426"/>
                <a:gd name="connsiteX2" fmla="*/ 278611 w 312531"/>
                <a:gd name="connsiteY2" fmla="*/ 190594 h 277426"/>
                <a:gd name="connsiteX3" fmla="*/ 303090 w 312531"/>
                <a:gd name="connsiteY3" fmla="*/ 272890 h 277426"/>
                <a:gd name="connsiteX4" fmla="*/ 312520 w 312531"/>
                <a:gd name="connsiteY4" fmla="*/ 272890 h 277426"/>
                <a:gd name="connsiteX5" fmla="*/ 246702 w 312531"/>
                <a:gd name="connsiteY5" fmla="*/ 130872 h 277426"/>
                <a:gd name="connsiteX6" fmla="*/ 102018 w 312531"/>
                <a:gd name="connsiteY6" fmla="*/ 36384 h 277426"/>
                <a:gd name="connsiteX7" fmla="*/ 5720 w 312531"/>
                <a:gd name="connsiteY7" fmla="*/ 284 h 277426"/>
                <a:gd name="connsiteX8" fmla="*/ 3243 w 312531"/>
                <a:gd name="connsiteY8" fmla="*/ 9428 h 277426"/>
                <a:gd name="connsiteX9" fmla="*/ 3243 w 312531"/>
                <a:gd name="connsiteY9" fmla="*/ 9428 h 27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2531" h="277426">
                  <a:moveTo>
                    <a:pt x="3243" y="9428"/>
                  </a:moveTo>
                  <a:cubicBezTo>
                    <a:pt x="59155" y="28954"/>
                    <a:pt x="115448" y="48671"/>
                    <a:pt x="166502" y="79246"/>
                  </a:cubicBezTo>
                  <a:cubicBezTo>
                    <a:pt x="212222" y="106583"/>
                    <a:pt x="252894" y="143445"/>
                    <a:pt x="278611" y="190594"/>
                  </a:cubicBezTo>
                  <a:cubicBezTo>
                    <a:pt x="292708" y="215930"/>
                    <a:pt x="301090" y="244029"/>
                    <a:pt x="303090" y="272890"/>
                  </a:cubicBezTo>
                  <a:cubicBezTo>
                    <a:pt x="303472" y="278890"/>
                    <a:pt x="312901" y="278986"/>
                    <a:pt x="312520" y="272890"/>
                  </a:cubicBezTo>
                  <a:cubicBezTo>
                    <a:pt x="309186" y="219073"/>
                    <a:pt x="282993" y="169829"/>
                    <a:pt x="246702" y="130872"/>
                  </a:cubicBezTo>
                  <a:cubicBezTo>
                    <a:pt x="206888" y="88200"/>
                    <a:pt x="155263" y="59053"/>
                    <a:pt x="102018" y="36384"/>
                  </a:cubicBezTo>
                  <a:cubicBezTo>
                    <a:pt x="70395" y="22954"/>
                    <a:pt x="38105" y="11524"/>
                    <a:pt x="5720" y="284"/>
                  </a:cubicBezTo>
                  <a:cubicBezTo>
                    <a:pt x="5" y="-1716"/>
                    <a:pt x="-2472" y="7428"/>
                    <a:pt x="3243" y="9428"/>
                  </a:cubicBezTo>
                  <a:lnTo>
                    <a:pt x="3243" y="94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2C1EEA7-8814-40C2-9225-38AB44470EBC}"/>
                </a:ext>
              </a:extLst>
            </p:cNvPr>
            <p:cNvSpPr/>
            <p:nvPr/>
          </p:nvSpPr>
          <p:spPr>
            <a:xfrm>
              <a:off x="8027556" y="3244652"/>
              <a:ext cx="77678" cy="294852"/>
            </a:xfrm>
            <a:custGeom>
              <a:avLst/>
              <a:gdLst>
                <a:gd name="connsiteX0" fmla="*/ 593 w 131989"/>
                <a:gd name="connsiteY0" fmla="*/ 7042 h 501007"/>
                <a:gd name="connsiteX1" fmla="*/ 82508 w 131989"/>
                <a:gd name="connsiteY1" fmla="*/ 188874 h 501007"/>
                <a:gd name="connsiteX2" fmla="*/ 120322 w 131989"/>
                <a:gd name="connsiteY2" fmla="*/ 384612 h 501007"/>
                <a:gd name="connsiteX3" fmla="*/ 121179 w 131989"/>
                <a:gd name="connsiteY3" fmla="*/ 496436 h 501007"/>
                <a:gd name="connsiteX4" fmla="*/ 130609 w 131989"/>
                <a:gd name="connsiteY4" fmla="*/ 496436 h 501007"/>
                <a:gd name="connsiteX5" fmla="*/ 118512 w 131989"/>
                <a:gd name="connsiteY5" fmla="*/ 295554 h 501007"/>
                <a:gd name="connsiteX6" fmla="*/ 60505 w 131989"/>
                <a:gd name="connsiteY6" fmla="*/ 102958 h 501007"/>
                <a:gd name="connsiteX7" fmla="*/ 8785 w 131989"/>
                <a:gd name="connsiteY7" fmla="*/ 2184 h 501007"/>
                <a:gd name="connsiteX8" fmla="*/ 2308 w 131989"/>
                <a:gd name="connsiteY8" fmla="*/ 755 h 501007"/>
                <a:gd name="connsiteX9" fmla="*/ 593 w 131989"/>
                <a:gd name="connsiteY9" fmla="*/ 7042 h 50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89" h="501007">
                  <a:moveTo>
                    <a:pt x="593" y="7042"/>
                  </a:moveTo>
                  <a:cubicBezTo>
                    <a:pt x="34883" y="64192"/>
                    <a:pt x="62410" y="125247"/>
                    <a:pt x="82508" y="188874"/>
                  </a:cubicBezTo>
                  <a:cubicBezTo>
                    <a:pt x="102606" y="252405"/>
                    <a:pt x="115274" y="318128"/>
                    <a:pt x="120322" y="384612"/>
                  </a:cubicBezTo>
                  <a:cubicBezTo>
                    <a:pt x="123085" y="421855"/>
                    <a:pt x="123370" y="459193"/>
                    <a:pt x="121179" y="496436"/>
                  </a:cubicBezTo>
                  <a:cubicBezTo>
                    <a:pt x="120799" y="502532"/>
                    <a:pt x="130324" y="502532"/>
                    <a:pt x="130609" y="496436"/>
                  </a:cubicBezTo>
                  <a:cubicBezTo>
                    <a:pt x="134419" y="429285"/>
                    <a:pt x="130324" y="361848"/>
                    <a:pt x="118512" y="295554"/>
                  </a:cubicBezTo>
                  <a:cubicBezTo>
                    <a:pt x="106702" y="229355"/>
                    <a:pt x="87175" y="164680"/>
                    <a:pt x="60505" y="102958"/>
                  </a:cubicBezTo>
                  <a:cubicBezTo>
                    <a:pt x="45551" y="68287"/>
                    <a:pt x="28216" y="34569"/>
                    <a:pt x="8785" y="2184"/>
                  </a:cubicBezTo>
                  <a:cubicBezTo>
                    <a:pt x="7356" y="-7"/>
                    <a:pt x="4498" y="-674"/>
                    <a:pt x="2308" y="755"/>
                  </a:cubicBezTo>
                  <a:cubicBezTo>
                    <a:pt x="117" y="2184"/>
                    <a:pt x="-645" y="4851"/>
                    <a:pt x="593" y="704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424BD82-2C82-4D76-BD61-56BEF36EC8F8}"/>
                </a:ext>
              </a:extLst>
            </p:cNvPr>
            <p:cNvSpPr/>
            <p:nvPr/>
          </p:nvSpPr>
          <p:spPr>
            <a:xfrm>
              <a:off x="8233001" y="3279303"/>
              <a:ext cx="72169" cy="264105"/>
            </a:xfrm>
            <a:custGeom>
              <a:avLst/>
              <a:gdLst>
                <a:gd name="connsiteX0" fmla="*/ 114039 w 122628"/>
                <a:gd name="connsiteY0" fmla="*/ 2456 h 448762"/>
                <a:gd name="connsiteX1" fmla="*/ 12407 w 122628"/>
                <a:gd name="connsiteY1" fmla="*/ 344404 h 448762"/>
                <a:gd name="connsiteX2" fmla="*/ 25 w 122628"/>
                <a:gd name="connsiteY2" fmla="*/ 444226 h 448762"/>
                <a:gd name="connsiteX3" fmla="*/ 9454 w 122628"/>
                <a:gd name="connsiteY3" fmla="*/ 444226 h 448762"/>
                <a:gd name="connsiteX4" fmla="*/ 85083 w 122628"/>
                <a:gd name="connsiteY4" fmla="*/ 99611 h 448762"/>
                <a:gd name="connsiteX5" fmla="*/ 122135 w 122628"/>
                <a:gd name="connsiteY5" fmla="*/ 7219 h 448762"/>
                <a:gd name="connsiteX6" fmla="*/ 114039 w 122628"/>
                <a:gd name="connsiteY6" fmla="*/ 2456 h 448762"/>
                <a:gd name="connsiteX7" fmla="*/ 114039 w 122628"/>
                <a:gd name="connsiteY7" fmla="*/ 2456 h 44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628" h="448762">
                  <a:moveTo>
                    <a:pt x="114039" y="2456"/>
                  </a:moveTo>
                  <a:cubicBezTo>
                    <a:pt x="65461" y="111517"/>
                    <a:pt x="31362" y="226484"/>
                    <a:pt x="12407" y="344404"/>
                  </a:cubicBezTo>
                  <a:cubicBezTo>
                    <a:pt x="7073" y="377551"/>
                    <a:pt x="2977" y="410793"/>
                    <a:pt x="25" y="444226"/>
                  </a:cubicBezTo>
                  <a:cubicBezTo>
                    <a:pt x="-547" y="450322"/>
                    <a:pt x="8978" y="450226"/>
                    <a:pt x="9454" y="444226"/>
                  </a:cubicBezTo>
                  <a:cubicBezTo>
                    <a:pt x="19741" y="326592"/>
                    <a:pt x="45173" y="210768"/>
                    <a:pt x="85083" y="99611"/>
                  </a:cubicBezTo>
                  <a:cubicBezTo>
                    <a:pt x="96322" y="68369"/>
                    <a:pt x="108610" y="37603"/>
                    <a:pt x="122135" y="7219"/>
                  </a:cubicBezTo>
                  <a:cubicBezTo>
                    <a:pt x="124707" y="1694"/>
                    <a:pt x="116515" y="-3068"/>
                    <a:pt x="114039" y="2456"/>
                  </a:cubicBezTo>
                  <a:lnTo>
                    <a:pt x="114039" y="245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856D61-45D5-44DC-9FD2-080CF6E80F63}"/>
                </a:ext>
              </a:extLst>
            </p:cNvPr>
            <p:cNvSpPr/>
            <p:nvPr/>
          </p:nvSpPr>
          <p:spPr>
            <a:xfrm>
              <a:off x="6810046" y="3538328"/>
              <a:ext cx="1567815" cy="6950"/>
            </a:xfrm>
            <a:custGeom>
              <a:avLst/>
              <a:gdLst>
                <a:gd name="connsiteX0" fmla="*/ 4756595 w 4762404"/>
                <a:gd name="connsiteY0" fmla="*/ 11811 h 11810"/>
                <a:gd name="connsiteX1" fmla="*/ 5906 w 4762404"/>
                <a:gd name="connsiteY1" fmla="*/ 11811 h 11810"/>
                <a:gd name="connsiteX2" fmla="*/ 0 w 4762404"/>
                <a:gd name="connsiteY2" fmla="*/ 5905 h 11810"/>
                <a:gd name="connsiteX3" fmla="*/ 5906 w 4762404"/>
                <a:gd name="connsiteY3" fmla="*/ 0 h 11810"/>
                <a:gd name="connsiteX4" fmla="*/ 4756499 w 4762404"/>
                <a:gd name="connsiteY4" fmla="*/ 0 h 11810"/>
                <a:gd name="connsiteX5" fmla="*/ 4762405 w 4762404"/>
                <a:gd name="connsiteY5" fmla="*/ 5905 h 11810"/>
                <a:gd name="connsiteX6" fmla="*/ 4756595 w 4762404"/>
                <a:gd name="connsiteY6" fmla="*/ 11811 h 11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404" h="11810">
                  <a:moveTo>
                    <a:pt x="4756595" y="11811"/>
                  </a:moveTo>
                  <a:lnTo>
                    <a:pt x="5906" y="11811"/>
                  </a:lnTo>
                  <a:cubicBezTo>
                    <a:pt x="2667" y="11811"/>
                    <a:pt x="0" y="9144"/>
                    <a:pt x="0" y="5905"/>
                  </a:cubicBezTo>
                  <a:cubicBezTo>
                    <a:pt x="0" y="2667"/>
                    <a:pt x="2667" y="0"/>
                    <a:pt x="5906" y="0"/>
                  </a:cubicBezTo>
                  <a:lnTo>
                    <a:pt x="4756499" y="0"/>
                  </a:lnTo>
                  <a:cubicBezTo>
                    <a:pt x="4759738" y="0"/>
                    <a:pt x="4762405" y="2667"/>
                    <a:pt x="4762405" y="5905"/>
                  </a:cubicBezTo>
                  <a:cubicBezTo>
                    <a:pt x="4762405" y="9144"/>
                    <a:pt x="4759833" y="11811"/>
                    <a:pt x="4756595" y="11811"/>
                  </a:cubicBez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130DF93-6FE4-4C9A-B274-BFFE0D74313D}"/>
                </a:ext>
              </a:extLst>
            </p:cNvPr>
            <p:cNvSpPr/>
            <p:nvPr/>
          </p:nvSpPr>
          <p:spPr>
            <a:xfrm>
              <a:off x="6607098" y="1987694"/>
              <a:ext cx="537413" cy="665894"/>
            </a:xfrm>
            <a:custGeom>
              <a:avLst/>
              <a:gdLst>
                <a:gd name="connsiteX0" fmla="*/ 868489 w 913161"/>
                <a:gd name="connsiteY0" fmla="*/ 1131475 h 1131474"/>
                <a:gd name="connsiteX1" fmla="*/ 44672 w 913161"/>
                <a:gd name="connsiteY1" fmla="*/ 1131475 h 1131474"/>
                <a:gd name="connsiteX2" fmla="*/ 0 w 913161"/>
                <a:gd name="connsiteY2" fmla="*/ 1086803 h 1131474"/>
                <a:gd name="connsiteX3" fmla="*/ 0 w 913161"/>
                <a:gd name="connsiteY3" fmla="*/ 44672 h 1131474"/>
                <a:gd name="connsiteX4" fmla="*/ 44672 w 913161"/>
                <a:gd name="connsiteY4" fmla="*/ 0 h 1131474"/>
                <a:gd name="connsiteX5" fmla="*/ 868489 w 913161"/>
                <a:gd name="connsiteY5" fmla="*/ 0 h 1131474"/>
                <a:gd name="connsiteX6" fmla="*/ 913162 w 913161"/>
                <a:gd name="connsiteY6" fmla="*/ 44672 h 1131474"/>
                <a:gd name="connsiteX7" fmla="*/ 913162 w 913161"/>
                <a:gd name="connsiteY7" fmla="*/ 1086803 h 1131474"/>
                <a:gd name="connsiteX8" fmla="*/ 868489 w 913161"/>
                <a:gd name="connsiteY8" fmla="*/ 1131475 h 1131474"/>
                <a:gd name="connsiteX9" fmla="*/ 44672 w 913161"/>
                <a:gd name="connsiteY9" fmla="*/ 9906 h 1131474"/>
                <a:gd name="connsiteX10" fmla="*/ 9906 w 913161"/>
                <a:gd name="connsiteY10" fmla="*/ 44672 h 1131474"/>
                <a:gd name="connsiteX11" fmla="*/ 9906 w 913161"/>
                <a:gd name="connsiteY11" fmla="*/ 1086803 h 1131474"/>
                <a:gd name="connsiteX12" fmla="*/ 44672 w 913161"/>
                <a:gd name="connsiteY12" fmla="*/ 1121569 h 1131474"/>
                <a:gd name="connsiteX13" fmla="*/ 868489 w 913161"/>
                <a:gd name="connsiteY13" fmla="*/ 1121569 h 1131474"/>
                <a:gd name="connsiteX14" fmla="*/ 903256 w 913161"/>
                <a:gd name="connsiteY14" fmla="*/ 1086803 h 1131474"/>
                <a:gd name="connsiteX15" fmla="*/ 903256 w 913161"/>
                <a:gd name="connsiteY15" fmla="*/ 44672 h 1131474"/>
                <a:gd name="connsiteX16" fmla="*/ 868489 w 913161"/>
                <a:gd name="connsiteY16" fmla="*/ 9906 h 1131474"/>
                <a:gd name="connsiteX17" fmla="*/ 44672 w 913161"/>
                <a:gd name="connsiteY17" fmla="*/ 9906 h 1131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3161" h="1131474">
                  <a:moveTo>
                    <a:pt x="868489" y="1131475"/>
                  </a:moveTo>
                  <a:lnTo>
                    <a:pt x="44672" y="1131475"/>
                  </a:lnTo>
                  <a:cubicBezTo>
                    <a:pt x="20003" y="1131475"/>
                    <a:pt x="0" y="1111472"/>
                    <a:pt x="0" y="1086803"/>
                  </a:cubicBezTo>
                  <a:lnTo>
                    <a:pt x="0" y="44672"/>
                  </a:lnTo>
                  <a:cubicBezTo>
                    <a:pt x="0" y="20003"/>
                    <a:pt x="20003" y="0"/>
                    <a:pt x="44672" y="0"/>
                  </a:cubicBezTo>
                  <a:lnTo>
                    <a:pt x="868489" y="0"/>
                  </a:lnTo>
                  <a:cubicBezTo>
                    <a:pt x="893159" y="0"/>
                    <a:pt x="913162" y="20003"/>
                    <a:pt x="913162" y="44672"/>
                  </a:cubicBezTo>
                  <a:lnTo>
                    <a:pt x="913162" y="1086803"/>
                  </a:lnTo>
                  <a:cubicBezTo>
                    <a:pt x="913067" y="1111472"/>
                    <a:pt x="893159" y="1131475"/>
                    <a:pt x="868489" y="1131475"/>
                  </a:cubicBezTo>
                  <a:close/>
                  <a:moveTo>
                    <a:pt x="44672" y="9906"/>
                  </a:moveTo>
                  <a:cubicBezTo>
                    <a:pt x="25527" y="9906"/>
                    <a:pt x="10001" y="25432"/>
                    <a:pt x="9906" y="44672"/>
                  </a:cubicBezTo>
                  <a:lnTo>
                    <a:pt x="9906" y="1086803"/>
                  </a:lnTo>
                  <a:cubicBezTo>
                    <a:pt x="9906" y="1105948"/>
                    <a:pt x="25432" y="1121474"/>
                    <a:pt x="44672" y="1121569"/>
                  </a:cubicBezTo>
                  <a:lnTo>
                    <a:pt x="868489" y="1121569"/>
                  </a:lnTo>
                  <a:cubicBezTo>
                    <a:pt x="887635" y="1121569"/>
                    <a:pt x="903161" y="1106043"/>
                    <a:pt x="903256" y="1086803"/>
                  </a:cubicBezTo>
                  <a:lnTo>
                    <a:pt x="903256" y="44672"/>
                  </a:lnTo>
                  <a:cubicBezTo>
                    <a:pt x="903256" y="25527"/>
                    <a:pt x="887730" y="10001"/>
                    <a:pt x="868489" y="9906"/>
                  </a:cubicBezTo>
                  <a:lnTo>
                    <a:pt x="44672" y="9906"/>
                  </a:ln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8B902AF-F306-4828-B0D5-5926150D81F3}"/>
                </a:ext>
              </a:extLst>
            </p:cNvPr>
            <p:cNvSpPr/>
            <p:nvPr/>
          </p:nvSpPr>
          <p:spPr>
            <a:xfrm>
              <a:off x="7441554" y="3131638"/>
              <a:ext cx="457757" cy="94399"/>
            </a:xfrm>
            <a:custGeom>
              <a:avLst/>
              <a:gdLst>
                <a:gd name="connsiteX0" fmla="*/ 703802 w 777811"/>
                <a:gd name="connsiteY0" fmla="*/ 0 h 160400"/>
                <a:gd name="connsiteX1" fmla="*/ 371189 w 777811"/>
                <a:gd name="connsiteY1" fmla="*/ 0 h 160400"/>
                <a:gd name="connsiteX2" fmla="*/ 356330 w 777811"/>
                <a:gd name="connsiteY2" fmla="*/ 14859 h 160400"/>
                <a:gd name="connsiteX3" fmla="*/ 29813 w 777811"/>
                <a:gd name="connsiteY3" fmla="*/ 14859 h 160400"/>
                <a:gd name="connsiteX4" fmla="*/ 17240 w 777811"/>
                <a:gd name="connsiteY4" fmla="*/ 26765 h 160400"/>
                <a:gd name="connsiteX5" fmla="*/ 0 w 777811"/>
                <a:gd name="connsiteY5" fmla="*/ 74295 h 160400"/>
                <a:gd name="connsiteX6" fmla="*/ 0 w 777811"/>
                <a:gd name="connsiteY6" fmla="*/ 86201 h 160400"/>
                <a:gd name="connsiteX7" fmla="*/ 74200 w 777811"/>
                <a:gd name="connsiteY7" fmla="*/ 160401 h 160400"/>
                <a:gd name="connsiteX8" fmla="*/ 703612 w 777811"/>
                <a:gd name="connsiteY8" fmla="*/ 160401 h 160400"/>
                <a:gd name="connsiteX9" fmla="*/ 777811 w 777811"/>
                <a:gd name="connsiteY9" fmla="*/ 86201 h 160400"/>
                <a:gd name="connsiteX10" fmla="*/ 777811 w 777811"/>
                <a:gd name="connsiteY10" fmla="*/ 74295 h 160400"/>
                <a:gd name="connsiteX11" fmla="*/ 703802 w 777811"/>
                <a:gd name="connsiteY11" fmla="*/ 0 h 1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7811" h="160400">
                  <a:moveTo>
                    <a:pt x="703802" y="0"/>
                  </a:moveTo>
                  <a:lnTo>
                    <a:pt x="371189" y="0"/>
                  </a:lnTo>
                  <a:cubicBezTo>
                    <a:pt x="371189" y="8191"/>
                    <a:pt x="364522" y="14859"/>
                    <a:pt x="356330" y="14859"/>
                  </a:cubicBezTo>
                  <a:lnTo>
                    <a:pt x="29813" y="14859"/>
                  </a:lnTo>
                  <a:cubicBezTo>
                    <a:pt x="25241" y="18288"/>
                    <a:pt x="20955" y="22288"/>
                    <a:pt x="17240" y="26765"/>
                  </a:cubicBezTo>
                  <a:cubicBezTo>
                    <a:pt x="6096" y="40100"/>
                    <a:pt x="0" y="56864"/>
                    <a:pt x="0" y="74295"/>
                  </a:cubicBezTo>
                  <a:lnTo>
                    <a:pt x="0" y="86201"/>
                  </a:lnTo>
                  <a:cubicBezTo>
                    <a:pt x="0" y="127159"/>
                    <a:pt x="33242" y="160401"/>
                    <a:pt x="74200" y="160401"/>
                  </a:cubicBezTo>
                  <a:lnTo>
                    <a:pt x="703612" y="160401"/>
                  </a:lnTo>
                  <a:cubicBezTo>
                    <a:pt x="744569" y="160401"/>
                    <a:pt x="777811" y="127159"/>
                    <a:pt x="777811" y="86201"/>
                  </a:cubicBezTo>
                  <a:lnTo>
                    <a:pt x="777811" y="74295"/>
                  </a:lnTo>
                  <a:cubicBezTo>
                    <a:pt x="777907" y="33242"/>
                    <a:pt x="744760" y="0"/>
                    <a:pt x="703802" y="0"/>
                  </a:cubicBez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642A5B4-0F6C-427A-B1C3-CBA8CE1EFCFA}"/>
                </a:ext>
              </a:extLst>
            </p:cNvPr>
            <p:cNvSpPr/>
            <p:nvPr/>
          </p:nvSpPr>
          <p:spPr>
            <a:xfrm>
              <a:off x="7649524" y="3224243"/>
              <a:ext cx="45405" cy="321539"/>
            </a:xfrm>
            <a:custGeom>
              <a:avLst/>
              <a:gdLst>
                <a:gd name="connsiteX0" fmla="*/ 0 w 77152"/>
                <a:gd name="connsiteY0" fmla="*/ 0 h 546353"/>
                <a:gd name="connsiteX1" fmla="*/ 77152 w 77152"/>
                <a:gd name="connsiteY1" fmla="*/ 0 h 546353"/>
                <a:gd name="connsiteX2" fmla="*/ 77152 w 77152"/>
                <a:gd name="connsiteY2" fmla="*/ 546354 h 546353"/>
                <a:gd name="connsiteX3" fmla="*/ 0 w 77152"/>
                <a:gd name="connsiteY3" fmla="*/ 546354 h 54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52" h="546353">
                  <a:moveTo>
                    <a:pt x="0" y="0"/>
                  </a:moveTo>
                  <a:lnTo>
                    <a:pt x="77152" y="0"/>
                  </a:lnTo>
                  <a:lnTo>
                    <a:pt x="77152" y="546354"/>
                  </a:lnTo>
                  <a:lnTo>
                    <a:pt x="0" y="546354"/>
                  </a:ln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85DA5D9-8A59-40D4-A1CF-9E1B6B29323F}"/>
                </a:ext>
              </a:extLst>
            </p:cNvPr>
            <p:cNvSpPr/>
            <p:nvPr/>
          </p:nvSpPr>
          <p:spPr>
            <a:xfrm>
              <a:off x="7516726" y="3500321"/>
              <a:ext cx="307525" cy="46661"/>
            </a:xfrm>
            <a:custGeom>
              <a:avLst/>
              <a:gdLst>
                <a:gd name="connsiteX0" fmla="*/ 522542 w 522541"/>
                <a:gd name="connsiteY0" fmla="*/ 74486 h 79285"/>
                <a:gd name="connsiteX1" fmla="*/ 261271 w 522541"/>
                <a:gd name="connsiteY1" fmla="*/ 77724 h 79285"/>
                <a:gd name="connsiteX2" fmla="*/ 0 w 522541"/>
                <a:gd name="connsiteY2" fmla="*/ 74486 h 79285"/>
                <a:gd name="connsiteX3" fmla="*/ 261271 w 522541"/>
                <a:gd name="connsiteY3" fmla="*/ 0 h 79285"/>
                <a:gd name="connsiteX4" fmla="*/ 522542 w 522541"/>
                <a:gd name="connsiteY4" fmla="*/ 74486 h 7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541" h="79285">
                  <a:moveTo>
                    <a:pt x="522542" y="74486"/>
                  </a:moveTo>
                  <a:cubicBezTo>
                    <a:pt x="522542" y="82868"/>
                    <a:pt x="405575" y="77724"/>
                    <a:pt x="261271" y="77724"/>
                  </a:cubicBezTo>
                  <a:cubicBezTo>
                    <a:pt x="116967" y="77724"/>
                    <a:pt x="0" y="82868"/>
                    <a:pt x="0" y="74486"/>
                  </a:cubicBezTo>
                  <a:cubicBezTo>
                    <a:pt x="0" y="66104"/>
                    <a:pt x="116967" y="0"/>
                    <a:pt x="261271" y="0"/>
                  </a:cubicBezTo>
                  <a:cubicBezTo>
                    <a:pt x="405575" y="0"/>
                    <a:pt x="522542" y="66199"/>
                    <a:pt x="522542" y="74486"/>
                  </a:cubicBez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1087F30-2DBD-40B1-B05B-EE53418C4A6A}"/>
                </a:ext>
              </a:extLst>
            </p:cNvPr>
            <p:cNvSpPr/>
            <p:nvPr/>
          </p:nvSpPr>
          <p:spPr>
            <a:xfrm>
              <a:off x="7396466" y="3074684"/>
              <a:ext cx="450981" cy="157017"/>
            </a:xfrm>
            <a:custGeom>
              <a:avLst/>
              <a:gdLst>
                <a:gd name="connsiteX0" fmla="*/ 765842 w 766297"/>
                <a:gd name="connsiteY0" fmla="*/ 113825 h 266800"/>
                <a:gd name="connsiteX1" fmla="*/ 752888 w 766297"/>
                <a:gd name="connsiteY1" fmla="*/ 32862 h 266800"/>
                <a:gd name="connsiteX2" fmla="*/ 708216 w 766297"/>
                <a:gd name="connsiteY2" fmla="*/ 477 h 266800"/>
                <a:gd name="connsiteX3" fmla="*/ 574675 w 766297"/>
                <a:gd name="connsiteY3" fmla="*/ 21813 h 266800"/>
                <a:gd name="connsiteX4" fmla="*/ 345980 w 766297"/>
                <a:gd name="connsiteY4" fmla="*/ 58294 h 266800"/>
                <a:gd name="connsiteX5" fmla="*/ 271590 w 766297"/>
                <a:gd name="connsiteY5" fmla="*/ 70200 h 266800"/>
                <a:gd name="connsiteX6" fmla="*/ 433039 w 766297"/>
                <a:gd name="connsiteY6" fmla="*/ 70200 h 266800"/>
                <a:gd name="connsiteX7" fmla="*/ 447898 w 766297"/>
                <a:gd name="connsiteY7" fmla="*/ 85059 h 266800"/>
                <a:gd name="connsiteX8" fmla="*/ 447898 w 766297"/>
                <a:gd name="connsiteY8" fmla="*/ 96775 h 266800"/>
                <a:gd name="connsiteX9" fmla="*/ 433039 w 766297"/>
                <a:gd name="connsiteY9" fmla="*/ 111634 h 266800"/>
                <a:gd name="connsiteX10" fmla="*/ 22321 w 766297"/>
                <a:gd name="connsiteY10" fmla="*/ 111634 h 266800"/>
                <a:gd name="connsiteX11" fmla="*/ 7843 w 766297"/>
                <a:gd name="connsiteY11" fmla="*/ 123540 h 266800"/>
                <a:gd name="connsiteX12" fmla="*/ 508 w 766297"/>
                <a:gd name="connsiteY12" fmla="*/ 152973 h 266800"/>
                <a:gd name="connsiteX13" fmla="*/ 4223 w 766297"/>
                <a:gd name="connsiteY13" fmla="*/ 176023 h 266800"/>
                <a:gd name="connsiteX14" fmla="*/ 8700 w 766297"/>
                <a:gd name="connsiteY14" fmla="*/ 204027 h 266800"/>
                <a:gd name="connsiteX15" fmla="*/ 13557 w 766297"/>
                <a:gd name="connsiteY15" fmla="*/ 234030 h 266800"/>
                <a:gd name="connsiteX16" fmla="*/ 58135 w 766297"/>
                <a:gd name="connsiteY16" fmla="*/ 266320 h 266800"/>
                <a:gd name="connsiteX17" fmla="*/ 164243 w 766297"/>
                <a:gd name="connsiteY17" fmla="*/ 249366 h 266800"/>
                <a:gd name="connsiteX18" fmla="*/ 470281 w 766297"/>
                <a:gd name="connsiteY18" fmla="*/ 200502 h 266800"/>
                <a:gd name="connsiteX19" fmla="*/ 733743 w 766297"/>
                <a:gd name="connsiteY19" fmla="*/ 158497 h 266800"/>
                <a:gd name="connsiteX20" fmla="*/ 765842 w 766297"/>
                <a:gd name="connsiteY20" fmla="*/ 113825 h 2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66297" h="266800">
                  <a:moveTo>
                    <a:pt x="765842" y="113825"/>
                  </a:moveTo>
                  <a:lnTo>
                    <a:pt x="752888" y="32862"/>
                  </a:lnTo>
                  <a:cubicBezTo>
                    <a:pt x="749459" y="11622"/>
                    <a:pt x="729457" y="-2856"/>
                    <a:pt x="708216" y="477"/>
                  </a:cubicBezTo>
                  <a:lnTo>
                    <a:pt x="574675" y="21813"/>
                  </a:lnTo>
                  <a:lnTo>
                    <a:pt x="345980" y="58294"/>
                  </a:lnTo>
                  <a:lnTo>
                    <a:pt x="271590" y="70200"/>
                  </a:lnTo>
                  <a:lnTo>
                    <a:pt x="433039" y="70200"/>
                  </a:lnTo>
                  <a:cubicBezTo>
                    <a:pt x="441230" y="70200"/>
                    <a:pt x="447898" y="76868"/>
                    <a:pt x="447898" y="85059"/>
                  </a:cubicBezTo>
                  <a:lnTo>
                    <a:pt x="447898" y="96775"/>
                  </a:lnTo>
                  <a:cubicBezTo>
                    <a:pt x="447898" y="104967"/>
                    <a:pt x="441230" y="111634"/>
                    <a:pt x="433039" y="111634"/>
                  </a:cubicBezTo>
                  <a:lnTo>
                    <a:pt x="22321" y="111634"/>
                  </a:lnTo>
                  <a:cubicBezTo>
                    <a:pt x="16606" y="114301"/>
                    <a:pt x="11653" y="118397"/>
                    <a:pt x="7843" y="123540"/>
                  </a:cubicBezTo>
                  <a:cubicBezTo>
                    <a:pt x="1461" y="131922"/>
                    <a:pt x="-1206" y="142590"/>
                    <a:pt x="508" y="152973"/>
                  </a:cubicBezTo>
                  <a:lnTo>
                    <a:pt x="4223" y="176023"/>
                  </a:lnTo>
                  <a:lnTo>
                    <a:pt x="8700" y="204027"/>
                  </a:lnTo>
                  <a:lnTo>
                    <a:pt x="13557" y="234030"/>
                  </a:lnTo>
                  <a:cubicBezTo>
                    <a:pt x="16987" y="255271"/>
                    <a:pt x="36894" y="269654"/>
                    <a:pt x="58135" y="266320"/>
                  </a:cubicBezTo>
                  <a:lnTo>
                    <a:pt x="164243" y="249366"/>
                  </a:lnTo>
                  <a:lnTo>
                    <a:pt x="470281" y="200502"/>
                  </a:lnTo>
                  <a:lnTo>
                    <a:pt x="733743" y="158497"/>
                  </a:lnTo>
                  <a:cubicBezTo>
                    <a:pt x="754698" y="154973"/>
                    <a:pt x="769081" y="135066"/>
                    <a:pt x="765842" y="113825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C644A81-0AA7-4E5D-8C64-6FAF84387E09}"/>
                </a:ext>
              </a:extLst>
            </p:cNvPr>
            <p:cNvSpPr/>
            <p:nvPr/>
          </p:nvSpPr>
          <p:spPr>
            <a:xfrm>
              <a:off x="7398894" y="3140327"/>
              <a:ext cx="94064" cy="310160"/>
            </a:xfrm>
            <a:custGeom>
              <a:avLst/>
              <a:gdLst>
                <a:gd name="connsiteX0" fmla="*/ 151735 w 159831"/>
                <a:gd name="connsiteY0" fmla="*/ 11906 h 527018"/>
                <a:gd name="connsiteX1" fmla="*/ 136686 w 159831"/>
                <a:gd name="connsiteY1" fmla="*/ 0 h 527018"/>
                <a:gd name="connsiteX2" fmla="*/ 23148 w 159831"/>
                <a:gd name="connsiteY2" fmla="*/ 0 h 527018"/>
                <a:gd name="connsiteX3" fmla="*/ 8099 w 159831"/>
                <a:gd name="connsiteY3" fmla="*/ 11906 h 527018"/>
                <a:gd name="connsiteX4" fmla="*/ 2 w 159831"/>
                <a:gd name="connsiteY4" fmla="*/ 35624 h 527018"/>
                <a:gd name="connsiteX5" fmla="*/ 2 w 159831"/>
                <a:gd name="connsiteY5" fmla="*/ 488156 h 527018"/>
                <a:gd name="connsiteX6" fmla="*/ 38864 w 159831"/>
                <a:gd name="connsiteY6" fmla="*/ 527018 h 527018"/>
                <a:gd name="connsiteX7" fmla="*/ 120970 w 159831"/>
                <a:gd name="connsiteY7" fmla="*/ 527018 h 527018"/>
                <a:gd name="connsiteX8" fmla="*/ 159832 w 159831"/>
                <a:gd name="connsiteY8" fmla="*/ 488156 h 527018"/>
                <a:gd name="connsiteX9" fmla="*/ 159832 w 159831"/>
                <a:gd name="connsiteY9" fmla="*/ 35624 h 527018"/>
                <a:gd name="connsiteX10" fmla="*/ 151735 w 159831"/>
                <a:gd name="connsiteY10" fmla="*/ 11906 h 52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831" h="527018">
                  <a:moveTo>
                    <a:pt x="151735" y="11906"/>
                  </a:moveTo>
                  <a:cubicBezTo>
                    <a:pt x="147830" y="6763"/>
                    <a:pt x="142687" y="2667"/>
                    <a:pt x="136686" y="0"/>
                  </a:cubicBezTo>
                  <a:lnTo>
                    <a:pt x="23148" y="0"/>
                  </a:lnTo>
                  <a:cubicBezTo>
                    <a:pt x="17147" y="2572"/>
                    <a:pt x="12004" y="6668"/>
                    <a:pt x="8099" y="11906"/>
                  </a:cubicBezTo>
                  <a:cubicBezTo>
                    <a:pt x="2860" y="18669"/>
                    <a:pt x="-93" y="27051"/>
                    <a:pt x="2" y="35624"/>
                  </a:cubicBezTo>
                  <a:lnTo>
                    <a:pt x="2" y="488156"/>
                  </a:lnTo>
                  <a:cubicBezTo>
                    <a:pt x="2" y="509588"/>
                    <a:pt x="17433" y="527018"/>
                    <a:pt x="38864" y="527018"/>
                  </a:cubicBezTo>
                  <a:lnTo>
                    <a:pt x="120970" y="527018"/>
                  </a:lnTo>
                  <a:cubicBezTo>
                    <a:pt x="142401" y="527018"/>
                    <a:pt x="159832" y="509588"/>
                    <a:pt x="159832" y="488156"/>
                  </a:cubicBezTo>
                  <a:lnTo>
                    <a:pt x="159832" y="35624"/>
                  </a:lnTo>
                  <a:cubicBezTo>
                    <a:pt x="159832" y="27051"/>
                    <a:pt x="156974" y="18669"/>
                    <a:pt x="151735" y="11906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76172CD-F178-4344-9A36-74251A7BCA00}"/>
                </a:ext>
              </a:extLst>
            </p:cNvPr>
            <p:cNvSpPr/>
            <p:nvPr/>
          </p:nvSpPr>
          <p:spPr>
            <a:xfrm>
              <a:off x="7303768" y="2647681"/>
              <a:ext cx="334964" cy="221949"/>
            </a:xfrm>
            <a:custGeom>
              <a:avLst/>
              <a:gdLst>
                <a:gd name="connsiteX0" fmla="*/ 560546 w 569164"/>
                <a:gd name="connsiteY0" fmla="*/ 78238 h 377132"/>
                <a:gd name="connsiteX1" fmla="*/ 559784 w 569164"/>
                <a:gd name="connsiteY1" fmla="*/ 77190 h 377132"/>
                <a:gd name="connsiteX2" fmla="*/ 508826 w 569164"/>
                <a:gd name="connsiteY2" fmla="*/ 14420 h 377132"/>
                <a:gd name="connsiteX3" fmla="*/ 499110 w 569164"/>
                <a:gd name="connsiteY3" fmla="*/ 5943 h 377132"/>
                <a:gd name="connsiteX4" fmla="*/ 492823 w 569164"/>
                <a:gd name="connsiteY4" fmla="*/ 2704 h 377132"/>
                <a:gd name="connsiteX5" fmla="*/ 482632 w 569164"/>
                <a:gd name="connsiteY5" fmla="*/ 228 h 377132"/>
                <a:gd name="connsiteX6" fmla="*/ 475583 w 569164"/>
                <a:gd name="connsiteY6" fmla="*/ 133 h 377132"/>
                <a:gd name="connsiteX7" fmla="*/ 475488 w 569164"/>
                <a:gd name="connsiteY7" fmla="*/ 228 h 377132"/>
                <a:gd name="connsiteX8" fmla="*/ 453962 w 569164"/>
                <a:gd name="connsiteY8" fmla="*/ 8801 h 377132"/>
                <a:gd name="connsiteX9" fmla="*/ 349377 w 569164"/>
                <a:gd name="connsiteY9" fmla="*/ 93573 h 377132"/>
                <a:gd name="connsiteX10" fmla="*/ 215075 w 569164"/>
                <a:gd name="connsiteY10" fmla="*/ 202539 h 377132"/>
                <a:gd name="connsiteX11" fmla="*/ 14573 w 569164"/>
                <a:gd name="connsiteY11" fmla="*/ 365226 h 377132"/>
                <a:gd name="connsiteX12" fmla="*/ 0 w 569164"/>
                <a:gd name="connsiteY12" fmla="*/ 377132 h 377132"/>
                <a:gd name="connsiteX13" fmla="*/ 253651 w 569164"/>
                <a:gd name="connsiteY13" fmla="*/ 377132 h 377132"/>
                <a:gd name="connsiteX14" fmla="*/ 268319 w 569164"/>
                <a:gd name="connsiteY14" fmla="*/ 365226 h 377132"/>
                <a:gd name="connsiteX15" fmla="*/ 316802 w 569164"/>
                <a:gd name="connsiteY15" fmla="*/ 325888 h 377132"/>
                <a:gd name="connsiteX16" fmla="*/ 320230 w 569164"/>
                <a:gd name="connsiteY16" fmla="*/ 323126 h 377132"/>
                <a:gd name="connsiteX17" fmla="*/ 554546 w 569164"/>
                <a:gd name="connsiteY17" fmla="*/ 133006 h 377132"/>
                <a:gd name="connsiteX18" fmla="*/ 554736 w 569164"/>
                <a:gd name="connsiteY18" fmla="*/ 132911 h 377132"/>
                <a:gd name="connsiteX19" fmla="*/ 565880 w 569164"/>
                <a:gd name="connsiteY19" fmla="*/ 118338 h 377132"/>
                <a:gd name="connsiteX20" fmla="*/ 568928 w 569164"/>
                <a:gd name="connsiteY20" fmla="*/ 106622 h 377132"/>
                <a:gd name="connsiteX21" fmla="*/ 560546 w 569164"/>
                <a:gd name="connsiteY21" fmla="*/ 78238 h 37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69164" h="377132">
                  <a:moveTo>
                    <a:pt x="560546" y="78238"/>
                  </a:moveTo>
                  <a:lnTo>
                    <a:pt x="559784" y="77190"/>
                  </a:lnTo>
                  <a:lnTo>
                    <a:pt x="508826" y="14420"/>
                  </a:lnTo>
                  <a:cubicBezTo>
                    <a:pt x="506159" y="11087"/>
                    <a:pt x="502825" y="8134"/>
                    <a:pt x="499110" y="5943"/>
                  </a:cubicBezTo>
                  <a:cubicBezTo>
                    <a:pt x="497110" y="4610"/>
                    <a:pt x="495014" y="3562"/>
                    <a:pt x="492823" y="2704"/>
                  </a:cubicBezTo>
                  <a:cubicBezTo>
                    <a:pt x="489585" y="1371"/>
                    <a:pt x="486156" y="609"/>
                    <a:pt x="482632" y="228"/>
                  </a:cubicBezTo>
                  <a:cubicBezTo>
                    <a:pt x="480346" y="-58"/>
                    <a:pt x="477964" y="-58"/>
                    <a:pt x="475583" y="133"/>
                  </a:cubicBezTo>
                  <a:cubicBezTo>
                    <a:pt x="475583" y="133"/>
                    <a:pt x="475488" y="133"/>
                    <a:pt x="475488" y="228"/>
                  </a:cubicBezTo>
                  <a:cubicBezTo>
                    <a:pt x="467582" y="799"/>
                    <a:pt x="460153" y="3752"/>
                    <a:pt x="453962" y="8801"/>
                  </a:cubicBezTo>
                  <a:lnTo>
                    <a:pt x="349377" y="93573"/>
                  </a:lnTo>
                  <a:lnTo>
                    <a:pt x="215075" y="202539"/>
                  </a:lnTo>
                  <a:lnTo>
                    <a:pt x="14573" y="365226"/>
                  </a:lnTo>
                  <a:lnTo>
                    <a:pt x="0" y="377132"/>
                  </a:lnTo>
                  <a:lnTo>
                    <a:pt x="253651" y="377132"/>
                  </a:lnTo>
                  <a:lnTo>
                    <a:pt x="268319" y="365226"/>
                  </a:lnTo>
                  <a:lnTo>
                    <a:pt x="316802" y="325888"/>
                  </a:lnTo>
                  <a:lnTo>
                    <a:pt x="320230" y="323126"/>
                  </a:lnTo>
                  <a:lnTo>
                    <a:pt x="554546" y="133006"/>
                  </a:lnTo>
                  <a:lnTo>
                    <a:pt x="554736" y="132911"/>
                  </a:lnTo>
                  <a:cubicBezTo>
                    <a:pt x="559594" y="129006"/>
                    <a:pt x="563404" y="124053"/>
                    <a:pt x="565880" y="118338"/>
                  </a:cubicBezTo>
                  <a:cubicBezTo>
                    <a:pt x="567500" y="114623"/>
                    <a:pt x="568547" y="110718"/>
                    <a:pt x="568928" y="106622"/>
                  </a:cubicBezTo>
                  <a:cubicBezTo>
                    <a:pt x="570071" y="96526"/>
                    <a:pt x="567023" y="86239"/>
                    <a:pt x="560546" y="78238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E31A91C-AB4B-4F0C-B04D-0946455C61C3}"/>
                </a:ext>
              </a:extLst>
            </p:cNvPr>
            <p:cNvSpPr/>
            <p:nvPr/>
          </p:nvSpPr>
          <p:spPr>
            <a:xfrm>
              <a:off x="7428412" y="2647445"/>
              <a:ext cx="205923" cy="200838"/>
            </a:xfrm>
            <a:custGeom>
              <a:avLst/>
              <a:gdLst>
                <a:gd name="connsiteX0" fmla="*/ 347992 w 349901"/>
                <a:gd name="connsiteY0" fmla="*/ 77591 h 341259"/>
                <a:gd name="connsiteX1" fmla="*/ 326846 w 349901"/>
                <a:gd name="connsiteY1" fmla="*/ 34252 h 341259"/>
                <a:gd name="connsiteX2" fmla="*/ 287317 w 349901"/>
                <a:gd name="connsiteY2" fmla="*/ 6344 h 341259"/>
                <a:gd name="connsiteX3" fmla="*/ 280269 w 349901"/>
                <a:gd name="connsiteY3" fmla="*/ 3963 h 341259"/>
                <a:gd name="connsiteX4" fmla="*/ 263886 w 349901"/>
                <a:gd name="connsiteY4" fmla="*/ 534 h 341259"/>
                <a:gd name="connsiteX5" fmla="*/ 263790 w 349901"/>
                <a:gd name="connsiteY5" fmla="*/ 629 h 341259"/>
                <a:gd name="connsiteX6" fmla="*/ 193686 w 349901"/>
                <a:gd name="connsiteY6" fmla="*/ 19965 h 341259"/>
                <a:gd name="connsiteX7" fmla="*/ 12807 w 349901"/>
                <a:gd name="connsiteY7" fmla="*/ 158173 h 341259"/>
                <a:gd name="connsiteX8" fmla="*/ 43 w 349901"/>
                <a:gd name="connsiteY8" fmla="*/ 185319 h 341259"/>
                <a:gd name="connsiteX9" fmla="*/ 3282 w 349901"/>
                <a:gd name="connsiteY9" fmla="*/ 202940 h 341259"/>
                <a:gd name="connsiteX10" fmla="*/ 5282 w 349901"/>
                <a:gd name="connsiteY10" fmla="*/ 206655 h 341259"/>
                <a:gd name="connsiteX11" fmla="*/ 10235 w 349901"/>
                <a:gd name="connsiteY11" fmla="*/ 213322 h 341259"/>
                <a:gd name="connsiteX12" fmla="*/ 39191 w 349901"/>
                <a:gd name="connsiteY12" fmla="*/ 245898 h 341259"/>
                <a:gd name="connsiteX13" fmla="*/ 106628 w 349901"/>
                <a:gd name="connsiteY13" fmla="*/ 321526 h 341259"/>
                <a:gd name="connsiteX14" fmla="*/ 108533 w 349901"/>
                <a:gd name="connsiteY14" fmla="*/ 323622 h 341259"/>
                <a:gd name="connsiteX15" fmla="*/ 112914 w 349901"/>
                <a:gd name="connsiteY15" fmla="*/ 328575 h 341259"/>
                <a:gd name="connsiteX16" fmla="*/ 167874 w 349901"/>
                <a:gd name="connsiteY16" fmla="*/ 331147 h 341259"/>
                <a:gd name="connsiteX17" fmla="*/ 167969 w 349901"/>
                <a:gd name="connsiteY17" fmla="*/ 331051 h 341259"/>
                <a:gd name="connsiteX18" fmla="*/ 323988 w 349901"/>
                <a:gd name="connsiteY18" fmla="*/ 163507 h 341259"/>
                <a:gd name="connsiteX19" fmla="*/ 342943 w 349901"/>
                <a:gd name="connsiteY19" fmla="*/ 133598 h 341259"/>
                <a:gd name="connsiteX20" fmla="*/ 347992 w 349901"/>
                <a:gd name="connsiteY20" fmla="*/ 77591 h 3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9901" h="341259">
                  <a:moveTo>
                    <a:pt x="347992" y="77591"/>
                  </a:moveTo>
                  <a:cubicBezTo>
                    <a:pt x="344753" y="61589"/>
                    <a:pt x="337419" y="46635"/>
                    <a:pt x="326846" y="34252"/>
                  </a:cubicBezTo>
                  <a:cubicBezTo>
                    <a:pt x="316273" y="21679"/>
                    <a:pt x="302652" y="12154"/>
                    <a:pt x="287317" y="6344"/>
                  </a:cubicBezTo>
                  <a:cubicBezTo>
                    <a:pt x="284936" y="5487"/>
                    <a:pt x="282650" y="4629"/>
                    <a:pt x="280269" y="3963"/>
                  </a:cubicBezTo>
                  <a:cubicBezTo>
                    <a:pt x="274935" y="2344"/>
                    <a:pt x="269410" y="1200"/>
                    <a:pt x="263886" y="534"/>
                  </a:cubicBezTo>
                  <a:cubicBezTo>
                    <a:pt x="263886" y="534"/>
                    <a:pt x="263790" y="534"/>
                    <a:pt x="263790" y="629"/>
                  </a:cubicBezTo>
                  <a:cubicBezTo>
                    <a:pt x="238835" y="-2229"/>
                    <a:pt x="213689" y="4725"/>
                    <a:pt x="193686" y="19965"/>
                  </a:cubicBezTo>
                  <a:lnTo>
                    <a:pt x="12807" y="158173"/>
                  </a:lnTo>
                  <a:cubicBezTo>
                    <a:pt x="5092" y="165126"/>
                    <a:pt x="424" y="174936"/>
                    <a:pt x="43" y="185319"/>
                  </a:cubicBezTo>
                  <a:cubicBezTo>
                    <a:pt x="-243" y="191415"/>
                    <a:pt x="901" y="197415"/>
                    <a:pt x="3282" y="202940"/>
                  </a:cubicBezTo>
                  <a:cubicBezTo>
                    <a:pt x="3853" y="204178"/>
                    <a:pt x="4520" y="205416"/>
                    <a:pt x="5282" y="206655"/>
                  </a:cubicBezTo>
                  <a:cubicBezTo>
                    <a:pt x="6711" y="209036"/>
                    <a:pt x="8330" y="211322"/>
                    <a:pt x="10235" y="213322"/>
                  </a:cubicBezTo>
                  <a:lnTo>
                    <a:pt x="39191" y="245898"/>
                  </a:lnTo>
                  <a:lnTo>
                    <a:pt x="106628" y="321526"/>
                  </a:lnTo>
                  <a:lnTo>
                    <a:pt x="108533" y="323622"/>
                  </a:lnTo>
                  <a:lnTo>
                    <a:pt x="112914" y="328575"/>
                  </a:lnTo>
                  <a:cubicBezTo>
                    <a:pt x="127393" y="344482"/>
                    <a:pt x="151967" y="345529"/>
                    <a:pt x="167874" y="331147"/>
                  </a:cubicBezTo>
                  <a:cubicBezTo>
                    <a:pt x="167874" y="331147"/>
                    <a:pt x="167969" y="331051"/>
                    <a:pt x="167969" y="331051"/>
                  </a:cubicBezTo>
                  <a:lnTo>
                    <a:pt x="323988" y="163507"/>
                  </a:lnTo>
                  <a:cubicBezTo>
                    <a:pt x="332085" y="154839"/>
                    <a:pt x="338562" y="144647"/>
                    <a:pt x="342943" y="133598"/>
                  </a:cubicBezTo>
                  <a:cubicBezTo>
                    <a:pt x="349992" y="115786"/>
                    <a:pt x="351706" y="96355"/>
                    <a:pt x="347992" y="77591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D9D86EB-CBA1-4AE4-9D5D-D6B44F6772D8}"/>
                </a:ext>
              </a:extLst>
            </p:cNvPr>
            <p:cNvSpPr/>
            <p:nvPr/>
          </p:nvSpPr>
          <p:spPr>
            <a:xfrm>
              <a:off x="7498620" y="2216236"/>
              <a:ext cx="350353" cy="350353"/>
            </a:xfrm>
            <a:custGeom>
              <a:avLst/>
              <a:gdLst>
                <a:gd name="connsiteX0" fmla="*/ 595313 w 595312"/>
                <a:gd name="connsiteY0" fmla="*/ 297656 h 595312"/>
                <a:gd name="connsiteX1" fmla="*/ 297656 w 595312"/>
                <a:gd name="connsiteY1" fmla="*/ 595312 h 595312"/>
                <a:gd name="connsiteX2" fmla="*/ 0 w 595312"/>
                <a:gd name="connsiteY2" fmla="*/ 297656 h 595312"/>
                <a:gd name="connsiteX3" fmla="*/ 297656 w 595312"/>
                <a:gd name="connsiteY3" fmla="*/ 0 h 595312"/>
                <a:gd name="connsiteX4" fmla="*/ 595313 w 595312"/>
                <a:gd name="connsiteY4" fmla="*/ 297656 h 59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12" h="595312">
                  <a:moveTo>
                    <a:pt x="595313" y="297656"/>
                  </a:moveTo>
                  <a:cubicBezTo>
                    <a:pt x="595313" y="462047"/>
                    <a:pt x="462047" y="595312"/>
                    <a:pt x="297656" y="595312"/>
                  </a:cubicBezTo>
                  <a:cubicBezTo>
                    <a:pt x="133265" y="595312"/>
                    <a:pt x="0" y="462047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ubicBezTo>
                    <a:pt x="462047" y="0"/>
                    <a:pt x="595313" y="133265"/>
                    <a:pt x="595313" y="297656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F4CAFC1-259C-4143-95E4-677EED6FC731}"/>
                </a:ext>
              </a:extLst>
            </p:cNvPr>
            <p:cNvSpPr/>
            <p:nvPr/>
          </p:nvSpPr>
          <p:spPr>
            <a:xfrm>
              <a:off x="7288913" y="3050565"/>
              <a:ext cx="450806" cy="156976"/>
            </a:xfrm>
            <a:custGeom>
              <a:avLst/>
              <a:gdLst>
                <a:gd name="connsiteX0" fmla="*/ 765524 w 766001"/>
                <a:gd name="connsiteY0" fmla="*/ 113850 h 266730"/>
                <a:gd name="connsiteX1" fmla="*/ 757428 w 766001"/>
                <a:gd name="connsiteY1" fmla="*/ 62796 h 266730"/>
                <a:gd name="connsiteX2" fmla="*/ 752570 w 766001"/>
                <a:gd name="connsiteY2" fmla="*/ 32792 h 266730"/>
                <a:gd name="connsiteX3" fmla="*/ 707993 w 766001"/>
                <a:gd name="connsiteY3" fmla="*/ 503 h 266730"/>
                <a:gd name="connsiteX4" fmla="*/ 491680 w 766001"/>
                <a:gd name="connsiteY4" fmla="*/ 34983 h 266730"/>
                <a:gd name="connsiteX5" fmla="*/ 433006 w 766001"/>
                <a:gd name="connsiteY5" fmla="*/ 44413 h 266730"/>
                <a:gd name="connsiteX6" fmla="*/ 421100 w 766001"/>
                <a:gd name="connsiteY6" fmla="*/ 46318 h 266730"/>
                <a:gd name="connsiteX7" fmla="*/ 421100 w 766001"/>
                <a:gd name="connsiteY7" fmla="*/ 111183 h 266730"/>
                <a:gd name="connsiteX8" fmla="*/ 615601 w 766001"/>
                <a:gd name="connsiteY8" fmla="*/ 111183 h 266730"/>
                <a:gd name="connsiteX9" fmla="*/ 630460 w 766001"/>
                <a:gd name="connsiteY9" fmla="*/ 126042 h 266730"/>
                <a:gd name="connsiteX10" fmla="*/ 630460 w 766001"/>
                <a:gd name="connsiteY10" fmla="*/ 137758 h 266730"/>
                <a:gd name="connsiteX11" fmla="*/ 615601 w 766001"/>
                <a:gd name="connsiteY11" fmla="*/ 152617 h 266730"/>
                <a:gd name="connsiteX12" fmla="*/ 0 w 766001"/>
                <a:gd name="connsiteY12" fmla="*/ 152617 h 266730"/>
                <a:gd name="connsiteX13" fmla="*/ 95 w 766001"/>
                <a:gd name="connsiteY13" fmla="*/ 152998 h 266730"/>
                <a:gd name="connsiteX14" fmla="*/ 3810 w 766001"/>
                <a:gd name="connsiteY14" fmla="*/ 176048 h 266730"/>
                <a:gd name="connsiteX15" fmla="*/ 13049 w 766001"/>
                <a:gd name="connsiteY15" fmla="*/ 233960 h 266730"/>
                <a:gd name="connsiteX16" fmla="*/ 57626 w 766001"/>
                <a:gd name="connsiteY16" fmla="*/ 266250 h 266730"/>
                <a:gd name="connsiteX17" fmla="*/ 163735 w 766001"/>
                <a:gd name="connsiteY17" fmla="*/ 249296 h 266730"/>
                <a:gd name="connsiteX18" fmla="*/ 186785 w 766001"/>
                <a:gd name="connsiteY18" fmla="*/ 245581 h 266730"/>
                <a:gd name="connsiteX19" fmla="*/ 191262 w 766001"/>
                <a:gd name="connsiteY19" fmla="*/ 244914 h 266730"/>
                <a:gd name="connsiteX20" fmla="*/ 346710 w 766001"/>
                <a:gd name="connsiteY20" fmla="*/ 220054 h 266730"/>
                <a:gd name="connsiteX21" fmla="*/ 452438 w 766001"/>
                <a:gd name="connsiteY21" fmla="*/ 203099 h 266730"/>
                <a:gd name="connsiteX22" fmla="*/ 620268 w 766001"/>
                <a:gd name="connsiteY22" fmla="*/ 176334 h 266730"/>
                <a:gd name="connsiteX23" fmla="*/ 622745 w 766001"/>
                <a:gd name="connsiteY23" fmla="*/ 175953 h 266730"/>
                <a:gd name="connsiteX24" fmla="*/ 733139 w 766001"/>
                <a:gd name="connsiteY24" fmla="*/ 158332 h 266730"/>
                <a:gd name="connsiteX25" fmla="*/ 765524 w 766001"/>
                <a:gd name="connsiteY25" fmla="*/ 113850 h 26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66001" h="266730">
                  <a:moveTo>
                    <a:pt x="765524" y="113850"/>
                  </a:moveTo>
                  <a:lnTo>
                    <a:pt x="757428" y="62796"/>
                  </a:lnTo>
                  <a:lnTo>
                    <a:pt x="752570" y="32792"/>
                  </a:lnTo>
                  <a:cubicBezTo>
                    <a:pt x="749141" y="11552"/>
                    <a:pt x="729234" y="-2926"/>
                    <a:pt x="707993" y="503"/>
                  </a:cubicBezTo>
                  <a:lnTo>
                    <a:pt x="491680" y="34983"/>
                  </a:lnTo>
                  <a:lnTo>
                    <a:pt x="433006" y="44413"/>
                  </a:lnTo>
                  <a:lnTo>
                    <a:pt x="421100" y="46318"/>
                  </a:lnTo>
                  <a:lnTo>
                    <a:pt x="421100" y="111183"/>
                  </a:lnTo>
                  <a:lnTo>
                    <a:pt x="615601" y="111183"/>
                  </a:lnTo>
                  <a:cubicBezTo>
                    <a:pt x="623792" y="111183"/>
                    <a:pt x="630460" y="117851"/>
                    <a:pt x="630460" y="126042"/>
                  </a:cubicBezTo>
                  <a:lnTo>
                    <a:pt x="630460" y="137758"/>
                  </a:lnTo>
                  <a:cubicBezTo>
                    <a:pt x="630460" y="145949"/>
                    <a:pt x="623792" y="152617"/>
                    <a:pt x="615601" y="152617"/>
                  </a:cubicBezTo>
                  <a:lnTo>
                    <a:pt x="0" y="152617"/>
                  </a:lnTo>
                  <a:cubicBezTo>
                    <a:pt x="0" y="152712"/>
                    <a:pt x="95" y="152807"/>
                    <a:pt x="95" y="152998"/>
                  </a:cubicBezTo>
                  <a:lnTo>
                    <a:pt x="3810" y="176048"/>
                  </a:lnTo>
                  <a:lnTo>
                    <a:pt x="13049" y="233960"/>
                  </a:lnTo>
                  <a:cubicBezTo>
                    <a:pt x="16478" y="255201"/>
                    <a:pt x="36386" y="269584"/>
                    <a:pt x="57626" y="266250"/>
                  </a:cubicBezTo>
                  <a:lnTo>
                    <a:pt x="163735" y="249296"/>
                  </a:lnTo>
                  <a:lnTo>
                    <a:pt x="186785" y="245581"/>
                  </a:lnTo>
                  <a:lnTo>
                    <a:pt x="191262" y="244914"/>
                  </a:lnTo>
                  <a:lnTo>
                    <a:pt x="346710" y="220054"/>
                  </a:lnTo>
                  <a:lnTo>
                    <a:pt x="452438" y="203099"/>
                  </a:lnTo>
                  <a:lnTo>
                    <a:pt x="620268" y="176334"/>
                  </a:lnTo>
                  <a:lnTo>
                    <a:pt x="622745" y="175953"/>
                  </a:lnTo>
                  <a:lnTo>
                    <a:pt x="733139" y="158332"/>
                  </a:lnTo>
                  <a:cubicBezTo>
                    <a:pt x="754380" y="154998"/>
                    <a:pt x="768858" y="135091"/>
                    <a:pt x="765524" y="113850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E6828EF-74E9-46EC-839C-98BA0361817E}"/>
                </a:ext>
              </a:extLst>
            </p:cNvPr>
            <p:cNvSpPr/>
            <p:nvPr/>
          </p:nvSpPr>
          <p:spPr>
            <a:xfrm>
              <a:off x="7484269" y="2602802"/>
              <a:ext cx="427879" cy="594147"/>
            </a:xfrm>
            <a:custGeom>
              <a:avLst/>
              <a:gdLst>
                <a:gd name="connsiteX0" fmla="*/ 727043 w 727043"/>
                <a:gd name="connsiteY0" fmla="*/ 656273 h 1009562"/>
                <a:gd name="connsiteX1" fmla="*/ 322326 w 727043"/>
                <a:gd name="connsiteY1" fmla="*/ 1002506 h 1009562"/>
                <a:gd name="connsiteX2" fmla="*/ 320802 w 727043"/>
                <a:gd name="connsiteY2" fmla="*/ 1002316 h 1009562"/>
                <a:gd name="connsiteX3" fmla="*/ 120491 w 727043"/>
                <a:gd name="connsiteY3" fmla="*/ 964025 h 1009562"/>
                <a:gd name="connsiteX4" fmla="*/ 21717 w 727043"/>
                <a:gd name="connsiteY4" fmla="*/ 925354 h 1009562"/>
                <a:gd name="connsiteX5" fmla="*/ 0 w 727043"/>
                <a:gd name="connsiteY5" fmla="*/ 913448 h 1009562"/>
                <a:gd name="connsiteX6" fmla="*/ 283750 w 727043"/>
                <a:gd name="connsiteY6" fmla="*/ 913448 h 1009562"/>
                <a:gd name="connsiteX7" fmla="*/ 298609 w 727043"/>
                <a:gd name="connsiteY7" fmla="*/ 898589 h 1009562"/>
                <a:gd name="connsiteX8" fmla="*/ 298609 w 727043"/>
                <a:gd name="connsiteY8" fmla="*/ 886873 h 1009562"/>
                <a:gd name="connsiteX9" fmla="*/ 283750 w 727043"/>
                <a:gd name="connsiteY9" fmla="*/ 872014 h 1009562"/>
                <a:gd name="connsiteX10" fmla="*/ 89249 w 727043"/>
                <a:gd name="connsiteY10" fmla="*/ 872014 h 1009562"/>
                <a:gd name="connsiteX11" fmla="*/ 89249 w 727043"/>
                <a:gd name="connsiteY11" fmla="*/ 496919 h 1009562"/>
                <a:gd name="connsiteX12" fmla="*/ 45720 w 727043"/>
                <a:gd name="connsiteY12" fmla="*/ 453390 h 1009562"/>
                <a:gd name="connsiteX13" fmla="*/ 53721 w 727043"/>
                <a:gd name="connsiteY13" fmla="*/ 453390 h 1009562"/>
                <a:gd name="connsiteX14" fmla="*/ 57912 w 727043"/>
                <a:gd name="connsiteY14" fmla="*/ 441484 h 1009562"/>
                <a:gd name="connsiteX15" fmla="*/ 91440 w 727043"/>
                <a:gd name="connsiteY15" fmla="*/ 330613 h 1009562"/>
                <a:gd name="connsiteX16" fmla="*/ 156781 w 727043"/>
                <a:gd name="connsiteY16" fmla="*/ 176212 h 1009562"/>
                <a:gd name="connsiteX17" fmla="*/ 130969 w 727043"/>
                <a:gd name="connsiteY17" fmla="*/ 79534 h 1009562"/>
                <a:gd name="connsiteX18" fmla="*/ 321183 w 727043"/>
                <a:gd name="connsiteY18" fmla="*/ 0 h 1009562"/>
                <a:gd name="connsiteX19" fmla="*/ 727043 w 727043"/>
                <a:gd name="connsiteY19" fmla="*/ 656273 h 100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7043" h="1009562">
                  <a:moveTo>
                    <a:pt x="727043" y="656273"/>
                  </a:moveTo>
                  <a:cubicBezTo>
                    <a:pt x="727043" y="898874"/>
                    <a:pt x="702373" y="1044035"/>
                    <a:pt x="322326" y="1002506"/>
                  </a:cubicBezTo>
                  <a:cubicBezTo>
                    <a:pt x="321755" y="1002411"/>
                    <a:pt x="321278" y="1002411"/>
                    <a:pt x="320802" y="1002316"/>
                  </a:cubicBezTo>
                  <a:cubicBezTo>
                    <a:pt x="252984" y="995648"/>
                    <a:pt x="186023" y="982790"/>
                    <a:pt x="120491" y="964025"/>
                  </a:cubicBezTo>
                  <a:cubicBezTo>
                    <a:pt x="86487" y="954119"/>
                    <a:pt x="53435" y="941165"/>
                    <a:pt x="21717" y="925354"/>
                  </a:cubicBezTo>
                  <a:cubicBezTo>
                    <a:pt x="14192" y="921544"/>
                    <a:pt x="7048" y="917543"/>
                    <a:pt x="0" y="913448"/>
                  </a:cubicBezTo>
                  <a:lnTo>
                    <a:pt x="283750" y="913448"/>
                  </a:lnTo>
                  <a:cubicBezTo>
                    <a:pt x="291941" y="913448"/>
                    <a:pt x="298609" y="906780"/>
                    <a:pt x="298609" y="898589"/>
                  </a:cubicBezTo>
                  <a:lnTo>
                    <a:pt x="298609" y="886873"/>
                  </a:lnTo>
                  <a:cubicBezTo>
                    <a:pt x="298609" y="878681"/>
                    <a:pt x="291941" y="872014"/>
                    <a:pt x="283750" y="872014"/>
                  </a:cubicBezTo>
                  <a:lnTo>
                    <a:pt x="89249" y="872014"/>
                  </a:lnTo>
                  <a:lnTo>
                    <a:pt x="89249" y="496919"/>
                  </a:lnTo>
                  <a:cubicBezTo>
                    <a:pt x="89249" y="472916"/>
                    <a:pt x="69723" y="453390"/>
                    <a:pt x="45720" y="453390"/>
                  </a:cubicBezTo>
                  <a:lnTo>
                    <a:pt x="53721" y="453390"/>
                  </a:lnTo>
                  <a:cubicBezTo>
                    <a:pt x="55054" y="449485"/>
                    <a:pt x="56483" y="445484"/>
                    <a:pt x="57912" y="441484"/>
                  </a:cubicBezTo>
                  <a:cubicBezTo>
                    <a:pt x="72390" y="401383"/>
                    <a:pt x="70961" y="369856"/>
                    <a:pt x="91440" y="330613"/>
                  </a:cubicBezTo>
                  <a:cubicBezTo>
                    <a:pt x="119634" y="276415"/>
                    <a:pt x="119729" y="222028"/>
                    <a:pt x="156781" y="176212"/>
                  </a:cubicBezTo>
                  <a:cubicBezTo>
                    <a:pt x="184309" y="142208"/>
                    <a:pt x="99917" y="105061"/>
                    <a:pt x="130969" y="79534"/>
                  </a:cubicBezTo>
                  <a:cubicBezTo>
                    <a:pt x="190500" y="30385"/>
                    <a:pt x="255365" y="0"/>
                    <a:pt x="321183" y="0"/>
                  </a:cubicBezTo>
                  <a:cubicBezTo>
                    <a:pt x="563689" y="0"/>
                    <a:pt x="727043" y="413671"/>
                    <a:pt x="727043" y="656273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6D6839-C79B-4BA3-87EF-EE256E5CE0E7}"/>
                </a:ext>
              </a:extLst>
            </p:cNvPr>
            <p:cNvSpPr/>
            <p:nvPr/>
          </p:nvSpPr>
          <p:spPr>
            <a:xfrm>
              <a:off x="7632226" y="2344886"/>
              <a:ext cx="45382" cy="111440"/>
            </a:xfrm>
            <a:custGeom>
              <a:avLst/>
              <a:gdLst>
                <a:gd name="connsiteX0" fmla="*/ 76828 w 77113"/>
                <a:gd name="connsiteY0" fmla="*/ 189357 h 189356"/>
                <a:gd name="connsiteX1" fmla="*/ 77113 w 77113"/>
                <a:gd name="connsiteY1" fmla="*/ 178213 h 189356"/>
                <a:gd name="connsiteX2" fmla="*/ 24440 w 77113"/>
                <a:gd name="connsiteY2" fmla="*/ 166306 h 189356"/>
                <a:gd name="connsiteX3" fmla="*/ 11201 w 77113"/>
                <a:gd name="connsiteY3" fmla="*/ 141161 h 189356"/>
                <a:gd name="connsiteX4" fmla="*/ 17582 w 77113"/>
                <a:gd name="connsiteY4" fmla="*/ 125063 h 189356"/>
                <a:gd name="connsiteX5" fmla="*/ 51968 w 77113"/>
                <a:gd name="connsiteY5" fmla="*/ 124777 h 189356"/>
                <a:gd name="connsiteX6" fmla="*/ 61207 w 77113"/>
                <a:gd name="connsiteY6" fmla="*/ 128969 h 189356"/>
                <a:gd name="connsiteX7" fmla="*/ 43586 w 77113"/>
                <a:gd name="connsiteY7" fmla="*/ 0 h 189356"/>
                <a:gd name="connsiteX8" fmla="*/ 32536 w 77113"/>
                <a:gd name="connsiteY8" fmla="*/ 1524 h 189356"/>
                <a:gd name="connsiteX9" fmla="*/ 47586 w 77113"/>
                <a:gd name="connsiteY9" fmla="*/ 111252 h 189356"/>
                <a:gd name="connsiteX10" fmla="*/ 10438 w 77113"/>
                <a:gd name="connsiteY10" fmla="*/ 116586 h 189356"/>
                <a:gd name="connsiteX11" fmla="*/ 56 w 77113"/>
                <a:gd name="connsiteY11" fmla="*/ 141542 h 189356"/>
                <a:gd name="connsiteX12" fmla="*/ 17868 w 77113"/>
                <a:gd name="connsiteY12" fmla="*/ 175355 h 189356"/>
                <a:gd name="connsiteX13" fmla="*/ 76828 w 77113"/>
                <a:gd name="connsiteY13" fmla="*/ 189357 h 18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7113" h="189356">
                  <a:moveTo>
                    <a:pt x="76828" y="189357"/>
                  </a:moveTo>
                  <a:lnTo>
                    <a:pt x="77113" y="178213"/>
                  </a:lnTo>
                  <a:cubicBezTo>
                    <a:pt x="56444" y="177641"/>
                    <a:pt x="38156" y="176308"/>
                    <a:pt x="24440" y="166306"/>
                  </a:cubicBezTo>
                  <a:cubicBezTo>
                    <a:pt x="16535" y="160211"/>
                    <a:pt x="11772" y="151067"/>
                    <a:pt x="11201" y="141161"/>
                  </a:cubicBezTo>
                  <a:cubicBezTo>
                    <a:pt x="10724" y="135065"/>
                    <a:pt x="13105" y="129159"/>
                    <a:pt x="17582" y="125063"/>
                  </a:cubicBezTo>
                  <a:cubicBezTo>
                    <a:pt x="26726" y="117348"/>
                    <a:pt x="41299" y="119825"/>
                    <a:pt x="51968" y="124777"/>
                  </a:cubicBezTo>
                  <a:lnTo>
                    <a:pt x="61207" y="128969"/>
                  </a:lnTo>
                  <a:lnTo>
                    <a:pt x="43586" y="0"/>
                  </a:lnTo>
                  <a:lnTo>
                    <a:pt x="32536" y="1524"/>
                  </a:lnTo>
                  <a:lnTo>
                    <a:pt x="47586" y="111252"/>
                  </a:lnTo>
                  <a:cubicBezTo>
                    <a:pt x="35108" y="106585"/>
                    <a:pt x="21106" y="108585"/>
                    <a:pt x="10438" y="116586"/>
                  </a:cubicBezTo>
                  <a:cubicBezTo>
                    <a:pt x="3295" y="122873"/>
                    <a:pt x="-515" y="132112"/>
                    <a:pt x="56" y="141542"/>
                  </a:cubicBezTo>
                  <a:cubicBezTo>
                    <a:pt x="723" y="154877"/>
                    <a:pt x="7200" y="167259"/>
                    <a:pt x="17868" y="175355"/>
                  </a:cubicBezTo>
                  <a:cubicBezTo>
                    <a:pt x="35585" y="188214"/>
                    <a:pt x="58444" y="188881"/>
                    <a:pt x="76828" y="189357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7DC46BB-2BF3-484D-9870-50504984CBA2}"/>
                </a:ext>
              </a:extLst>
            </p:cNvPr>
            <p:cNvSpPr/>
            <p:nvPr/>
          </p:nvSpPr>
          <p:spPr>
            <a:xfrm>
              <a:off x="7584106" y="2351332"/>
              <a:ext cx="35259" cy="6558"/>
            </a:xfrm>
            <a:custGeom>
              <a:avLst/>
              <a:gdLst>
                <a:gd name="connsiteX0" fmla="*/ 0 w 59912"/>
                <a:gd name="connsiteY0" fmla="*/ 0 h 11144"/>
                <a:gd name="connsiteX1" fmla="*/ 59912 w 59912"/>
                <a:gd name="connsiteY1" fmla="*/ 0 h 11144"/>
                <a:gd name="connsiteX2" fmla="*/ 59912 w 59912"/>
                <a:gd name="connsiteY2" fmla="*/ 11144 h 11144"/>
                <a:gd name="connsiteX3" fmla="*/ 0 w 59912"/>
                <a:gd name="connsiteY3" fmla="*/ 11144 h 1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12" h="11144">
                  <a:moveTo>
                    <a:pt x="0" y="0"/>
                  </a:moveTo>
                  <a:lnTo>
                    <a:pt x="59912" y="0"/>
                  </a:lnTo>
                  <a:lnTo>
                    <a:pt x="59912" y="11144"/>
                  </a:lnTo>
                  <a:lnTo>
                    <a:pt x="0" y="1114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F23502B-20E4-4E9C-A079-64B7264E5518}"/>
                </a:ext>
              </a:extLst>
            </p:cNvPr>
            <p:cNvSpPr/>
            <p:nvPr/>
          </p:nvSpPr>
          <p:spPr>
            <a:xfrm>
              <a:off x="7695378" y="2351332"/>
              <a:ext cx="35259" cy="6558"/>
            </a:xfrm>
            <a:custGeom>
              <a:avLst/>
              <a:gdLst>
                <a:gd name="connsiteX0" fmla="*/ 0 w 59912"/>
                <a:gd name="connsiteY0" fmla="*/ 0 h 11144"/>
                <a:gd name="connsiteX1" fmla="*/ 59912 w 59912"/>
                <a:gd name="connsiteY1" fmla="*/ 0 h 11144"/>
                <a:gd name="connsiteX2" fmla="*/ 59912 w 59912"/>
                <a:gd name="connsiteY2" fmla="*/ 11144 h 11144"/>
                <a:gd name="connsiteX3" fmla="*/ 0 w 59912"/>
                <a:gd name="connsiteY3" fmla="*/ 11144 h 1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912" h="11144">
                  <a:moveTo>
                    <a:pt x="0" y="0"/>
                  </a:moveTo>
                  <a:lnTo>
                    <a:pt x="59912" y="0"/>
                  </a:lnTo>
                  <a:lnTo>
                    <a:pt x="59912" y="11144"/>
                  </a:lnTo>
                  <a:lnTo>
                    <a:pt x="0" y="1114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EFC79FE-7578-4A85-B07D-DC2E2F1A42C9}"/>
                </a:ext>
              </a:extLst>
            </p:cNvPr>
            <p:cNvSpPr/>
            <p:nvPr/>
          </p:nvSpPr>
          <p:spPr>
            <a:xfrm>
              <a:off x="7536682" y="2712141"/>
              <a:ext cx="251019" cy="403801"/>
            </a:xfrm>
            <a:custGeom>
              <a:avLst/>
              <a:gdLst>
                <a:gd name="connsiteX0" fmla="*/ 409861 w 426527"/>
                <a:gd name="connsiteY0" fmla="*/ 53766 h 686130"/>
                <a:gd name="connsiteX1" fmla="*/ 386239 w 426527"/>
                <a:gd name="connsiteY1" fmla="*/ 37383 h 686130"/>
                <a:gd name="connsiteX2" fmla="*/ 342328 w 426527"/>
                <a:gd name="connsiteY2" fmla="*/ 6903 h 686130"/>
                <a:gd name="connsiteX3" fmla="*/ 288131 w 426527"/>
                <a:gd name="connsiteY3" fmla="*/ 16713 h 686130"/>
                <a:gd name="connsiteX4" fmla="*/ 145066 w 426527"/>
                <a:gd name="connsiteY4" fmla="*/ 222549 h 686130"/>
                <a:gd name="connsiteX5" fmla="*/ 11906 w 426527"/>
                <a:gd name="connsiteY5" fmla="*/ 414192 h 686130"/>
                <a:gd name="connsiteX6" fmla="*/ 0 w 426527"/>
                <a:gd name="connsiteY6" fmla="*/ 431337 h 686130"/>
                <a:gd name="connsiteX7" fmla="*/ 0 w 426527"/>
                <a:gd name="connsiteY7" fmla="*/ 686130 h 686130"/>
                <a:gd name="connsiteX8" fmla="*/ 1048 w 426527"/>
                <a:gd name="connsiteY8" fmla="*/ 686130 h 686130"/>
                <a:gd name="connsiteX9" fmla="*/ 25336 w 426527"/>
                <a:gd name="connsiteY9" fmla="*/ 674224 h 686130"/>
                <a:gd name="connsiteX10" fmla="*/ 29051 w 426527"/>
                <a:gd name="connsiteY10" fmla="*/ 669652 h 686130"/>
                <a:gd name="connsiteX11" fmla="*/ 70485 w 426527"/>
                <a:gd name="connsiteY11" fmla="*/ 609930 h 686130"/>
                <a:gd name="connsiteX12" fmla="*/ 172879 w 426527"/>
                <a:gd name="connsiteY12" fmla="*/ 462483 h 686130"/>
                <a:gd name="connsiteX13" fmla="*/ 279082 w 426527"/>
                <a:gd name="connsiteY13" fmla="*/ 309797 h 686130"/>
                <a:gd name="connsiteX14" fmla="*/ 289179 w 426527"/>
                <a:gd name="connsiteY14" fmla="*/ 295224 h 686130"/>
                <a:gd name="connsiteX15" fmla="*/ 419386 w 426527"/>
                <a:gd name="connsiteY15" fmla="*/ 107867 h 686130"/>
                <a:gd name="connsiteX16" fmla="*/ 421386 w 426527"/>
                <a:gd name="connsiteY16" fmla="*/ 104820 h 686130"/>
                <a:gd name="connsiteX17" fmla="*/ 423005 w 426527"/>
                <a:gd name="connsiteY17" fmla="*/ 101676 h 686130"/>
                <a:gd name="connsiteX18" fmla="*/ 409861 w 426527"/>
                <a:gd name="connsiteY18" fmla="*/ 53766 h 68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6527" h="686130">
                  <a:moveTo>
                    <a:pt x="409861" y="53766"/>
                  </a:moveTo>
                  <a:lnTo>
                    <a:pt x="386239" y="37383"/>
                  </a:lnTo>
                  <a:lnTo>
                    <a:pt x="342328" y="6903"/>
                  </a:lnTo>
                  <a:cubicBezTo>
                    <a:pt x="324707" y="-5290"/>
                    <a:pt x="300418" y="-908"/>
                    <a:pt x="288131" y="16713"/>
                  </a:cubicBezTo>
                  <a:lnTo>
                    <a:pt x="145066" y="222549"/>
                  </a:lnTo>
                  <a:lnTo>
                    <a:pt x="11906" y="414192"/>
                  </a:lnTo>
                  <a:lnTo>
                    <a:pt x="0" y="431337"/>
                  </a:lnTo>
                  <a:lnTo>
                    <a:pt x="0" y="686130"/>
                  </a:lnTo>
                  <a:lnTo>
                    <a:pt x="1048" y="686130"/>
                  </a:lnTo>
                  <a:cubicBezTo>
                    <a:pt x="10287" y="685178"/>
                    <a:pt x="18955" y="680987"/>
                    <a:pt x="25336" y="674224"/>
                  </a:cubicBezTo>
                  <a:cubicBezTo>
                    <a:pt x="26670" y="672795"/>
                    <a:pt x="28003" y="671271"/>
                    <a:pt x="29051" y="669652"/>
                  </a:cubicBezTo>
                  <a:lnTo>
                    <a:pt x="70485" y="609930"/>
                  </a:lnTo>
                  <a:lnTo>
                    <a:pt x="172879" y="462483"/>
                  </a:lnTo>
                  <a:lnTo>
                    <a:pt x="279082" y="309797"/>
                  </a:lnTo>
                  <a:lnTo>
                    <a:pt x="289179" y="295224"/>
                  </a:lnTo>
                  <a:lnTo>
                    <a:pt x="419386" y="107867"/>
                  </a:lnTo>
                  <a:cubicBezTo>
                    <a:pt x="420052" y="106915"/>
                    <a:pt x="420719" y="105867"/>
                    <a:pt x="421386" y="104820"/>
                  </a:cubicBezTo>
                  <a:cubicBezTo>
                    <a:pt x="421957" y="103772"/>
                    <a:pt x="422529" y="102724"/>
                    <a:pt x="423005" y="101676"/>
                  </a:cubicBezTo>
                  <a:cubicBezTo>
                    <a:pt x="430816" y="84626"/>
                    <a:pt x="425291" y="64529"/>
                    <a:pt x="409861" y="53766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996620E-EA08-4781-AA1E-C8DFDA6FB9CC}"/>
                </a:ext>
              </a:extLst>
            </p:cNvPr>
            <p:cNvSpPr/>
            <p:nvPr/>
          </p:nvSpPr>
          <p:spPr>
            <a:xfrm>
              <a:off x="7617597" y="2686397"/>
              <a:ext cx="186233" cy="214243"/>
            </a:xfrm>
            <a:custGeom>
              <a:avLst/>
              <a:gdLst>
                <a:gd name="connsiteX0" fmla="*/ 272848 w 316443"/>
                <a:gd name="connsiteY0" fmla="*/ 16072 h 364038"/>
                <a:gd name="connsiteX1" fmla="*/ 259704 w 316443"/>
                <a:gd name="connsiteY1" fmla="*/ 8833 h 364038"/>
                <a:gd name="connsiteX2" fmla="*/ 141022 w 316443"/>
                <a:gd name="connsiteY2" fmla="*/ 39503 h 364038"/>
                <a:gd name="connsiteX3" fmla="*/ 5863 w 316443"/>
                <a:gd name="connsiteY3" fmla="*/ 222765 h 364038"/>
                <a:gd name="connsiteX4" fmla="*/ 18245 w 316443"/>
                <a:gd name="connsiteY4" fmla="*/ 276105 h 364038"/>
                <a:gd name="connsiteX5" fmla="*/ 18721 w 316443"/>
                <a:gd name="connsiteY5" fmla="*/ 276390 h 364038"/>
                <a:gd name="connsiteX6" fmla="*/ 141784 w 316443"/>
                <a:gd name="connsiteY6" fmla="*/ 353543 h 364038"/>
                <a:gd name="connsiteX7" fmla="*/ 143308 w 316443"/>
                <a:gd name="connsiteY7" fmla="*/ 354495 h 364038"/>
                <a:gd name="connsiteX8" fmla="*/ 149500 w 316443"/>
                <a:gd name="connsiteY8" fmla="*/ 358401 h 364038"/>
                <a:gd name="connsiteX9" fmla="*/ 203030 w 316443"/>
                <a:gd name="connsiteY9" fmla="*/ 345351 h 364038"/>
                <a:gd name="connsiteX10" fmla="*/ 298471 w 316443"/>
                <a:gd name="connsiteY10" fmla="*/ 155899 h 364038"/>
                <a:gd name="connsiteX11" fmla="*/ 300090 w 316443"/>
                <a:gd name="connsiteY11" fmla="*/ 152756 h 364038"/>
                <a:gd name="connsiteX12" fmla="*/ 300185 w 316443"/>
                <a:gd name="connsiteY12" fmla="*/ 152661 h 364038"/>
                <a:gd name="connsiteX13" fmla="*/ 306091 w 316443"/>
                <a:gd name="connsiteY13" fmla="*/ 140849 h 364038"/>
                <a:gd name="connsiteX14" fmla="*/ 272848 w 316443"/>
                <a:gd name="connsiteY14" fmla="*/ 16072 h 36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6443" h="364038">
                  <a:moveTo>
                    <a:pt x="272848" y="16072"/>
                  </a:moveTo>
                  <a:cubicBezTo>
                    <a:pt x="268657" y="13310"/>
                    <a:pt x="264276" y="10929"/>
                    <a:pt x="259704" y="8833"/>
                  </a:cubicBezTo>
                  <a:cubicBezTo>
                    <a:pt x="217889" y="-10312"/>
                    <a:pt x="168359" y="2451"/>
                    <a:pt x="141022" y="39503"/>
                  </a:cubicBezTo>
                  <a:lnTo>
                    <a:pt x="5863" y="222765"/>
                  </a:lnTo>
                  <a:cubicBezTo>
                    <a:pt x="-5472" y="240957"/>
                    <a:pt x="148" y="264865"/>
                    <a:pt x="18245" y="276105"/>
                  </a:cubicBezTo>
                  <a:cubicBezTo>
                    <a:pt x="18436" y="276200"/>
                    <a:pt x="18626" y="276295"/>
                    <a:pt x="18721" y="276390"/>
                  </a:cubicBezTo>
                  <a:lnTo>
                    <a:pt x="141784" y="353543"/>
                  </a:lnTo>
                  <a:lnTo>
                    <a:pt x="143308" y="354495"/>
                  </a:lnTo>
                  <a:lnTo>
                    <a:pt x="149500" y="358401"/>
                  </a:lnTo>
                  <a:cubicBezTo>
                    <a:pt x="167883" y="369545"/>
                    <a:pt x="191791" y="363639"/>
                    <a:pt x="203030" y="345351"/>
                  </a:cubicBezTo>
                  <a:lnTo>
                    <a:pt x="298471" y="155899"/>
                  </a:lnTo>
                  <a:lnTo>
                    <a:pt x="300090" y="152756"/>
                  </a:lnTo>
                  <a:lnTo>
                    <a:pt x="300185" y="152661"/>
                  </a:lnTo>
                  <a:lnTo>
                    <a:pt x="306091" y="140849"/>
                  </a:lnTo>
                  <a:cubicBezTo>
                    <a:pt x="328189" y="96844"/>
                    <a:pt x="313901" y="43218"/>
                    <a:pt x="272848" y="16072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2DC5A9F-DA91-43C1-A7A2-D8586CAC3981}"/>
                </a:ext>
              </a:extLst>
            </p:cNvPr>
            <p:cNvSpPr/>
            <p:nvPr/>
          </p:nvSpPr>
          <p:spPr>
            <a:xfrm>
              <a:off x="7291155" y="3140383"/>
              <a:ext cx="94062" cy="286000"/>
            </a:xfrm>
            <a:custGeom>
              <a:avLst/>
              <a:gdLst>
                <a:gd name="connsiteX0" fmla="*/ 0 w 159829"/>
                <a:gd name="connsiteY0" fmla="*/ 0 h 485965"/>
                <a:gd name="connsiteX1" fmla="*/ 0 w 159829"/>
                <a:gd name="connsiteY1" fmla="*/ 447104 h 485965"/>
                <a:gd name="connsiteX2" fmla="*/ 38862 w 159829"/>
                <a:gd name="connsiteY2" fmla="*/ 485965 h 485965"/>
                <a:gd name="connsiteX3" fmla="*/ 120968 w 159829"/>
                <a:gd name="connsiteY3" fmla="*/ 485965 h 485965"/>
                <a:gd name="connsiteX4" fmla="*/ 159829 w 159829"/>
                <a:gd name="connsiteY4" fmla="*/ 447104 h 485965"/>
                <a:gd name="connsiteX5" fmla="*/ 159829 w 159829"/>
                <a:gd name="connsiteY5" fmla="*/ 0 h 485965"/>
                <a:gd name="connsiteX6" fmla="*/ 0 w 159829"/>
                <a:gd name="connsiteY6" fmla="*/ 0 h 48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829" h="485965">
                  <a:moveTo>
                    <a:pt x="0" y="0"/>
                  </a:moveTo>
                  <a:lnTo>
                    <a:pt x="0" y="447104"/>
                  </a:lnTo>
                  <a:cubicBezTo>
                    <a:pt x="0" y="468535"/>
                    <a:pt x="17431" y="485965"/>
                    <a:pt x="38862" y="485965"/>
                  </a:cubicBezTo>
                  <a:lnTo>
                    <a:pt x="120968" y="485965"/>
                  </a:lnTo>
                  <a:cubicBezTo>
                    <a:pt x="142399" y="485965"/>
                    <a:pt x="159829" y="468535"/>
                    <a:pt x="159829" y="447104"/>
                  </a:cubicBezTo>
                  <a:lnTo>
                    <a:pt x="1598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42E8392-CE5E-46EB-9741-BABF4E00EBB4}"/>
                </a:ext>
              </a:extLst>
            </p:cNvPr>
            <p:cNvSpPr/>
            <p:nvPr/>
          </p:nvSpPr>
          <p:spPr>
            <a:xfrm>
              <a:off x="7079822" y="2862623"/>
              <a:ext cx="587135" cy="284710"/>
            </a:xfrm>
            <a:custGeom>
              <a:avLst/>
              <a:gdLst>
                <a:gd name="connsiteX0" fmla="*/ 970978 w 997648"/>
                <a:gd name="connsiteY0" fmla="*/ 418624 h 483774"/>
                <a:gd name="connsiteX1" fmla="*/ 788289 w 997648"/>
                <a:gd name="connsiteY1" fmla="*/ 418624 h 483774"/>
                <a:gd name="connsiteX2" fmla="*/ 788289 w 997648"/>
                <a:gd name="connsiteY2" fmla="*/ 55435 h 483774"/>
                <a:gd name="connsiteX3" fmla="*/ 732853 w 997648"/>
                <a:gd name="connsiteY3" fmla="*/ 0 h 483774"/>
                <a:gd name="connsiteX4" fmla="*/ 55435 w 997648"/>
                <a:gd name="connsiteY4" fmla="*/ 0 h 483774"/>
                <a:gd name="connsiteX5" fmla="*/ 0 w 997648"/>
                <a:gd name="connsiteY5" fmla="*/ 55435 h 483774"/>
                <a:gd name="connsiteX6" fmla="*/ 0 w 997648"/>
                <a:gd name="connsiteY6" fmla="*/ 428339 h 483774"/>
                <a:gd name="connsiteX7" fmla="*/ 55435 w 997648"/>
                <a:gd name="connsiteY7" fmla="*/ 483775 h 483774"/>
                <a:gd name="connsiteX8" fmla="*/ 970883 w 997648"/>
                <a:gd name="connsiteY8" fmla="*/ 483775 h 483774"/>
                <a:gd name="connsiteX9" fmla="*/ 973646 w 997648"/>
                <a:gd name="connsiteY9" fmla="*/ 483680 h 483774"/>
                <a:gd name="connsiteX10" fmla="*/ 976122 w 997648"/>
                <a:gd name="connsiteY10" fmla="*/ 483299 h 483774"/>
                <a:gd name="connsiteX11" fmla="*/ 997649 w 997648"/>
                <a:gd name="connsiteY11" fmla="*/ 457009 h 483774"/>
                <a:gd name="connsiteX12" fmla="*/ 997649 w 997648"/>
                <a:gd name="connsiteY12" fmla="*/ 445294 h 483774"/>
                <a:gd name="connsiteX13" fmla="*/ 970978 w 997648"/>
                <a:gd name="connsiteY13" fmla="*/ 418624 h 483774"/>
                <a:gd name="connsiteX14" fmla="*/ 970978 w 997648"/>
                <a:gd name="connsiteY14" fmla="*/ 471964 h 483774"/>
                <a:gd name="connsiteX15" fmla="*/ 55531 w 997648"/>
                <a:gd name="connsiteY15" fmla="*/ 471964 h 483774"/>
                <a:gd name="connsiteX16" fmla="*/ 11906 w 997648"/>
                <a:gd name="connsiteY16" fmla="*/ 428434 h 483774"/>
                <a:gd name="connsiteX17" fmla="*/ 11906 w 997648"/>
                <a:gd name="connsiteY17" fmla="*/ 55435 h 483774"/>
                <a:gd name="connsiteX18" fmla="*/ 55531 w 997648"/>
                <a:gd name="connsiteY18" fmla="*/ 11906 h 483774"/>
                <a:gd name="connsiteX19" fmla="*/ 732949 w 997648"/>
                <a:gd name="connsiteY19" fmla="*/ 11906 h 483774"/>
                <a:gd name="connsiteX20" fmla="*/ 776478 w 997648"/>
                <a:gd name="connsiteY20" fmla="*/ 55435 h 483774"/>
                <a:gd name="connsiteX21" fmla="*/ 776478 w 997648"/>
                <a:gd name="connsiteY21" fmla="*/ 430530 h 483774"/>
                <a:gd name="connsiteX22" fmla="*/ 970978 w 997648"/>
                <a:gd name="connsiteY22" fmla="*/ 430530 h 483774"/>
                <a:gd name="connsiteX23" fmla="*/ 985838 w 997648"/>
                <a:gd name="connsiteY23" fmla="*/ 445389 h 483774"/>
                <a:gd name="connsiteX24" fmla="*/ 985838 w 997648"/>
                <a:gd name="connsiteY24" fmla="*/ 457105 h 483774"/>
                <a:gd name="connsiteX25" fmla="*/ 970978 w 997648"/>
                <a:gd name="connsiteY25" fmla="*/ 471964 h 48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97648" h="483774">
                  <a:moveTo>
                    <a:pt x="970978" y="418624"/>
                  </a:moveTo>
                  <a:lnTo>
                    <a:pt x="788289" y="418624"/>
                  </a:lnTo>
                  <a:lnTo>
                    <a:pt x="788289" y="55435"/>
                  </a:lnTo>
                  <a:cubicBezTo>
                    <a:pt x="788289" y="24860"/>
                    <a:pt x="763429" y="95"/>
                    <a:pt x="732853" y="0"/>
                  </a:cubicBezTo>
                  <a:lnTo>
                    <a:pt x="55435" y="0"/>
                  </a:lnTo>
                  <a:cubicBezTo>
                    <a:pt x="24860" y="0"/>
                    <a:pt x="0" y="24765"/>
                    <a:pt x="0" y="55435"/>
                  </a:cubicBezTo>
                  <a:lnTo>
                    <a:pt x="0" y="428339"/>
                  </a:lnTo>
                  <a:cubicBezTo>
                    <a:pt x="0" y="458914"/>
                    <a:pt x="24860" y="483775"/>
                    <a:pt x="55435" y="483775"/>
                  </a:cubicBezTo>
                  <a:lnTo>
                    <a:pt x="970883" y="483775"/>
                  </a:lnTo>
                  <a:cubicBezTo>
                    <a:pt x="971836" y="483775"/>
                    <a:pt x="972693" y="483680"/>
                    <a:pt x="973646" y="483680"/>
                  </a:cubicBezTo>
                  <a:cubicBezTo>
                    <a:pt x="974503" y="483584"/>
                    <a:pt x="975265" y="483489"/>
                    <a:pt x="976122" y="483299"/>
                  </a:cubicBezTo>
                  <a:cubicBezTo>
                    <a:pt x="988600" y="480727"/>
                    <a:pt x="997649" y="469773"/>
                    <a:pt x="997649" y="457009"/>
                  </a:cubicBezTo>
                  <a:lnTo>
                    <a:pt x="997649" y="445294"/>
                  </a:lnTo>
                  <a:cubicBezTo>
                    <a:pt x="997649" y="430625"/>
                    <a:pt x="985742" y="418624"/>
                    <a:pt x="970978" y="418624"/>
                  </a:cubicBezTo>
                  <a:close/>
                  <a:moveTo>
                    <a:pt x="970978" y="471964"/>
                  </a:moveTo>
                  <a:lnTo>
                    <a:pt x="55531" y="471964"/>
                  </a:lnTo>
                  <a:cubicBezTo>
                    <a:pt x="31528" y="471964"/>
                    <a:pt x="12001" y="452438"/>
                    <a:pt x="11906" y="428434"/>
                  </a:cubicBezTo>
                  <a:lnTo>
                    <a:pt x="11906" y="55435"/>
                  </a:lnTo>
                  <a:cubicBezTo>
                    <a:pt x="11906" y="31433"/>
                    <a:pt x="31433" y="11906"/>
                    <a:pt x="55531" y="11906"/>
                  </a:cubicBezTo>
                  <a:lnTo>
                    <a:pt x="732949" y="11906"/>
                  </a:lnTo>
                  <a:cubicBezTo>
                    <a:pt x="756952" y="11906"/>
                    <a:pt x="776478" y="31433"/>
                    <a:pt x="776478" y="55435"/>
                  </a:cubicBezTo>
                  <a:lnTo>
                    <a:pt x="776478" y="430530"/>
                  </a:lnTo>
                  <a:lnTo>
                    <a:pt x="970978" y="430530"/>
                  </a:lnTo>
                  <a:cubicBezTo>
                    <a:pt x="979170" y="430530"/>
                    <a:pt x="985838" y="437197"/>
                    <a:pt x="985838" y="445389"/>
                  </a:cubicBezTo>
                  <a:lnTo>
                    <a:pt x="985838" y="457105"/>
                  </a:lnTo>
                  <a:cubicBezTo>
                    <a:pt x="985838" y="465296"/>
                    <a:pt x="979170" y="471964"/>
                    <a:pt x="970978" y="471964"/>
                  </a:cubicBez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9B54D96-28DC-43C7-AA9D-F8F60864B2F5}"/>
                </a:ext>
              </a:extLst>
            </p:cNvPr>
            <p:cNvSpPr/>
            <p:nvPr/>
          </p:nvSpPr>
          <p:spPr>
            <a:xfrm>
              <a:off x="7284933" y="2978156"/>
              <a:ext cx="53702" cy="53702"/>
            </a:xfrm>
            <a:custGeom>
              <a:avLst/>
              <a:gdLst>
                <a:gd name="connsiteX0" fmla="*/ 91249 w 91249"/>
                <a:gd name="connsiteY0" fmla="*/ 45625 h 91249"/>
                <a:gd name="connsiteX1" fmla="*/ 45625 w 91249"/>
                <a:gd name="connsiteY1" fmla="*/ 91249 h 91249"/>
                <a:gd name="connsiteX2" fmla="*/ 0 w 91249"/>
                <a:gd name="connsiteY2" fmla="*/ 45625 h 91249"/>
                <a:gd name="connsiteX3" fmla="*/ 45625 w 91249"/>
                <a:gd name="connsiteY3" fmla="*/ 0 h 91249"/>
                <a:gd name="connsiteX4" fmla="*/ 91249 w 91249"/>
                <a:gd name="connsiteY4" fmla="*/ 45625 h 9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49" h="91249">
                  <a:moveTo>
                    <a:pt x="91249" y="45625"/>
                  </a:moveTo>
                  <a:cubicBezTo>
                    <a:pt x="91249" y="70823"/>
                    <a:pt x="70823" y="91249"/>
                    <a:pt x="45625" y="91249"/>
                  </a:cubicBezTo>
                  <a:cubicBezTo>
                    <a:pt x="20427" y="91249"/>
                    <a:pt x="0" y="70822"/>
                    <a:pt x="0" y="45625"/>
                  </a:cubicBezTo>
                  <a:cubicBezTo>
                    <a:pt x="0" y="20427"/>
                    <a:pt x="20427" y="0"/>
                    <a:pt x="45625" y="0"/>
                  </a:cubicBezTo>
                  <a:cubicBezTo>
                    <a:pt x="70823" y="0"/>
                    <a:pt x="91249" y="20427"/>
                    <a:pt x="91249" y="45625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DE18258-5303-4553-A7A4-94841CC3F7A8}"/>
                </a:ext>
              </a:extLst>
            </p:cNvPr>
            <p:cNvSpPr/>
            <p:nvPr/>
          </p:nvSpPr>
          <p:spPr>
            <a:xfrm>
              <a:off x="7536682" y="3112691"/>
              <a:ext cx="7007" cy="31448"/>
            </a:xfrm>
            <a:custGeom>
              <a:avLst/>
              <a:gdLst>
                <a:gd name="connsiteX0" fmla="*/ 0 w 11906"/>
                <a:gd name="connsiteY0" fmla="*/ 0 h 53435"/>
                <a:gd name="connsiteX1" fmla="*/ 11906 w 11906"/>
                <a:gd name="connsiteY1" fmla="*/ 0 h 53435"/>
                <a:gd name="connsiteX2" fmla="*/ 11906 w 11906"/>
                <a:gd name="connsiteY2" fmla="*/ 53435 h 53435"/>
                <a:gd name="connsiteX3" fmla="*/ 0 w 11906"/>
                <a:gd name="connsiteY3" fmla="*/ 53435 h 5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" h="53435">
                  <a:moveTo>
                    <a:pt x="0" y="0"/>
                  </a:moveTo>
                  <a:lnTo>
                    <a:pt x="11906" y="0"/>
                  </a:lnTo>
                  <a:lnTo>
                    <a:pt x="11906" y="53435"/>
                  </a:lnTo>
                  <a:lnTo>
                    <a:pt x="0" y="53435"/>
                  </a:ln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EBA3A99-8392-417F-A5E2-0DCA9965147E}"/>
                </a:ext>
              </a:extLst>
            </p:cNvPr>
            <p:cNvSpPr/>
            <p:nvPr/>
          </p:nvSpPr>
          <p:spPr>
            <a:xfrm>
              <a:off x="7529956" y="2114050"/>
              <a:ext cx="286473" cy="176356"/>
            </a:xfrm>
            <a:custGeom>
              <a:avLst/>
              <a:gdLst>
                <a:gd name="connsiteX0" fmla="*/ 330041 w 486769"/>
                <a:gd name="connsiteY0" fmla="*/ 262309 h 299661"/>
                <a:gd name="connsiteX1" fmla="*/ 160496 w 486769"/>
                <a:gd name="connsiteY1" fmla="*/ 268215 h 299661"/>
                <a:gd name="connsiteX2" fmla="*/ 17812 w 486769"/>
                <a:gd name="connsiteY2" fmla="*/ 70666 h 299661"/>
                <a:gd name="connsiteX3" fmla="*/ 4381 w 486769"/>
                <a:gd name="connsiteY3" fmla="*/ 78382 h 299661"/>
                <a:gd name="connsiteX4" fmla="*/ 60865 w 486769"/>
                <a:gd name="connsiteY4" fmla="*/ 118101 h 299661"/>
                <a:gd name="connsiteX5" fmla="*/ 73057 w 486769"/>
                <a:gd name="connsiteY5" fmla="*/ 114767 h 299661"/>
                <a:gd name="connsiteX6" fmla="*/ 73914 w 486769"/>
                <a:gd name="connsiteY6" fmla="*/ 112767 h 299661"/>
                <a:gd name="connsiteX7" fmla="*/ 132016 w 486769"/>
                <a:gd name="connsiteY7" fmla="*/ 37234 h 299661"/>
                <a:gd name="connsiteX8" fmla="*/ 235553 w 486769"/>
                <a:gd name="connsiteY8" fmla="*/ 19993 h 299661"/>
                <a:gd name="connsiteX9" fmla="*/ 418052 w 486769"/>
                <a:gd name="connsiteY9" fmla="*/ 140199 h 299661"/>
                <a:gd name="connsiteX10" fmla="*/ 469392 w 486769"/>
                <a:gd name="connsiteY10" fmla="*/ 247355 h 299661"/>
                <a:gd name="connsiteX11" fmla="*/ 480536 w 486769"/>
                <a:gd name="connsiteY11" fmla="*/ 253165 h 299661"/>
                <a:gd name="connsiteX12" fmla="*/ 486537 w 486769"/>
                <a:gd name="connsiteY12" fmla="*/ 242593 h 299661"/>
                <a:gd name="connsiteX13" fmla="*/ 358712 w 486769"/>
                <a:gd name="connsiteY13" fmla="*/ 55522 h 299661"/>
                <a:gd name="connsiteX14" fmla="*/ 130493 w 486769"/>
                <a:gd name="connsiteY14" fmla="*/ 17707 h 299661"/>
                <a:gd name="connsiteX15" fmla="*/ 56769 w 486769"/>
                <a:gd name="connsiteY15" fmla="*/ 107909 h 299661"/>
                <a:gd name="connsiteX16" fmla="*/ 69818 w 486769"/>
                <a:gd name="connsiteY16" fmla="*/ 102575 h 299661"/>
                <a:gd name="connsiteX17" fmla="*/ 13335 w 486769"/>
                <a:gd name="connsiteY17" fmla="*/ 62856 h 299661"/>
                <a:gd name="connsiteX18" fmla="*/ 1143 w 486769"/>
                <a:gd name="connsiteY18" fmla="*/ 66190 h 299661"/>
                <a:gd name="connsiteX19" fmla="*/ 0 w 486769"/>
                <a:gd name="connsiteY19" fmla="*/ 70571 h 299661"/>
                <a:gd name="connsiteX20" fmla="*/ 69818 w 486769"/>
                <a:gd name="connsiteY20" fmla="*/ 230305 h 299661"/>
                <a:gd name="connsiteX21" fmla="*/ 235744 w 486769"/>
                <a:gd name="connsiteY21" fmla="*/ 299647 h 299661"/>
                <a:gd name="connsiteX22" fmla="*/ 339090 w 486769"/>
                <a:gd name="connsiteY22" fmla="*/ 277645 h 299661"/>
                <a:gd name="connsiteX23" fmla="*/ 330041 w 486769"/>
                <a:gd name="connsiteY23" fmla="*/ 262309 h 299661"/>
                <a:gd name="connsiteX24" fmla="*/ 330041 w 486769"/>
                <a:gd name="connsiteY24" fmla="*/ 262309 h 29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6769" h="299661">
                  <a:moveTo>
                    <a:pt x="330041" y="262309"/>
                  </a:moveTo>
                  <a:cubicBezTo>
                    <a:pt x="276415" y="286217"/>
                    <a:pt x="215646" y="288313"/>
                    <a:pt x="160496" y="268215"/>
                  </a:cubicBezTo>
                  <a:cubicBezTo>
                    <a:pt x="77914" y="236592"/>
                    <a:pt x="21907" y="158963"/>
                    <a:pt x="17812" y="70666"/>
                  </a:cubicBezTo>
                  <a:lnTo>
                    <a:pt x="4381" y="78382"/>
                  </a:lnTo>
                  <a:lnTo>
                    <a:pt x="60865" y="118101"/>
                  </a:lnTo>
                  <a:cubicBezTo>
                    <a:pt x="65151" y="120577"/>
                    <a:pt x="70676" y="119053"/>
                    <a:pt x="73057" y="114767"/>
                  </a:cubicBezTo>
                  <a:cubicBezTo>
                    <a:pt x="73438" y="114100"/>
                    <a:pt x="73723" y="113434"/>
                    <a:pt x="73914" y="112767"/>
                  </a:cubicBezTo>
                  <a:cubicBezTo>
                    <a:pt x="81915" y="80668"/>
                    <a:pt x="102965" y="53236"/>
                    <a:pt x="132016" y="37234"/>
                  </a:cubicBezTo>
                  <a:cubicBezTo>
                    <a:pt x="163449" y="19708"/>
                    <a:pt x="200025" y="13612"/>
                    <a:pt x="235553" y="19993"/>
                  </a:cubicBezTo>
                  <a:cubicBezTo>
                    <a:pt x="308991" y="31900"/>
                    <a:pt x="375095" y="80858"/>
                    <a:pt x="418052" y="140199"/>
                  </a:cubicBezTo>
                  <a:cubicBezTo>
                    <a:pt x="441484" y="172489"/>
                    <a:pt x="458914" y="208779"/>
                    <a:pt x="469392" y="247355"/>
                  </a:cubicBezTo>
                  <a:cubicBezTo>
                    <a:pt x="470821" y="252022"/>
                    <a:pt x="475869" y="254689"/>
                    <a:pt x="480536" y="253165"/>
                  </a:cubicBezTo>
                  <a:cubicBezTo>
                    <a:pt x="485013" y="251737"/>
                    <a:pt x="487585" y="247165"/>
                    <a:pt x="486537" y="242593"/>
                  </a:cubicBezTo>
                  <a:cubicBezTo>
                    <a:pt x="466058" y="167726"/>
                    <a:pt x="421005" y="101813"/>
                    <a:pt x="358712" y="55522"/>
                  </a:cubicBezTo>
                  <a:cubicBezTo>
                    <a:pt x="294894" y="8182"/>
                    <a:pt x="205549" y="-20488"/>
                    <a:pt x="130493" y="17707"/>
                  </a:cubicBezTo>
                  <a:cubicBezTo>
                    <a:pt x="94774" y="35900"/>
                    <a:pt x="65722" y="68285"/>
                    <a:pt x="56769" y="107909"/>
                  </a:cubicBezTo>
                  <a:lnTo>
                    <a:pt x="69818" y="102575"/>
                  </a:lnTo>
                  <a:lnTo>
                    <a:pt x="13335" y="62856"/>
                  </a:lnTo>
                  <a:cubicBezTo>
                    <a:pt x="9049" y="60379"/>
                    <a:pt x="3524" y="61903"/>
                    <a:pt x="1143" y="66190"/>
                  </a:cubicBezTo>
                  <a:cubicBezTo>
                    <a:pt x="381" y="67523"/>
                    <a:pt x="0" y="69047"/>
                    <a:pt x="0" y="70571"/>
                  </a:cubicBezTo>
                  <a:cubicBezTo>
                    <a:pt x="2762" y="130579"/>
                    <a:pt x="27622" y="187443"/>
                    <a:pt x="69818" y="230305"/>
                  </a:cubicBezTo>
                  <a:cubicBezTo>
                    <a:pt x="113824" y="274311"/>
                    <a:pt x="173450" y="299266"/>
                    <a:pt x="235744" y="299647"/>
                  </a:cubicBezTo>
                  <a:cubicBezTo>
                    <a:pt x="271367" y="300028"/>
                    <a:pt x="306705" y="292504"/>
                    <a:pt x="339090" y="277645"/>
                  </a:cubicBezTo>
                  <a:cubicBezTo>
                    <a:pt x="349377" y="272977"/>
                    <a:pt x="340328" y="257547"/>
                    <a:pt x="330041" y="262309"/>
                  </a:cubicBezTo>
                  <a:lnTo>
                    <a:pt x="330041" y="262309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88D89E3-5835-440D-B1C2-5F058E02CF7D}"/>
              </a:ext>
            </a:extLst>
          </p:cNvPr>
          <p:cNvGrpSpPr/>
          <p:nvPr/>
        </p:nvGrpSpPr>
        <p:grpSpPr>
          <a:xfrm flipH="1">
            <a:off x="6962554" y="1954856"/>
            <a:ext cx="334071" cy="553348"/>
            <a:chOff x="6232518" y="2522017"/>
            <a:chExt cx="367226" cy="608265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82458B7-A685-4523-A3C6-7A6E3ABFA8B3}"/>
                </a:ext>
              </a:extLst>
            </p:cNvPr>
            <p:cNvSpPr/>
            <p:nvPr/>
          </p:nvSpPr>
          <p:spPr>
            <a:xfrm flipH="1">
              <a:off x="6454046" y="2857005"/>
              <a:ext cx="145698" cy="256398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00809B9-375F-469E-BDBD-578497E64491}"/>
                </a:ext>
              </a:extLst>
            </p:cNvPr>
            <p:cNvSpPr/>
            <p:nvPr/>
          </p:nvSpPr>
          <p:spPr>
            <a:xfrm flipH="1">
              <a:off x="6460147" y="2852792"/>
              <a:ext cx="92385" cy="128680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6503AAA-4334-4AE7-91CA-9BD452BE1BB7}"/>
                </a:ext>
              </a:extLst>
            </p:cNvPr>
            <p:cNvSpPr/>
            <p:nvPr/>
          </p:nvSpPr>
          <p:spPr>
            <a:xfrm flipH="1">
              <a:off x="6232518" y="2854941"/>
              <a:ext cx="149698" cy="260457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B609F55-7A32-4ADF-8E5E-93D65E3ADE50}"/>
                </a:ext>
              </a:extLst>
            </p:cNvPr>
            <p:cNvSpPr/>
            <p:nvPr/>
          </p:nvSpPr>
          <p:spPr>
            <a:xfrm flipH="1">
              <a:off x="6316020" y="2580784"/>
              <a:ext cx="204080" cy="204081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9866B65-A08C-456D-9D13-2D04A90B1581}"/>
                </a:ext>
              </a:extLst>
            </p:cNvPr>
            <p:cNvSpPr/>
            <p:nvPr/>
          </p:nvSpPr>
          <p:spPr>
            <a:xfrm flipH="1">
              <a:off x="6356446" y="2657547"/>
              <a:ext cx="27771" cy="68102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5DE1AC2-4948-46B2-9908-4B6083E29FCA}"/>
                </a:ext>
              </a:extLst>
            </p:cNvPr>
            <p:cNvSpPr/>
            <p:nvPr/>
          </p:nvSpPr>
          <p:spPr>
            <a:xfrm flipH="1">
              <a:off x="6327023" y="2661492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546BBCD-BCE5-45D5-A2B2-ADD77536DC06}"/>
                </a:ext>
              </a:extLst>
            </p:cNvPr>
            <p:cNvSpPr/>
            <p:nvPr/>
          </p:nvSpPr>
          <p:spPr>
            <a:xfrm flipH="1">
              <a:off x="6395061" y="2661492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B034502-54A0-47EC-A021-9FF17396485C}"/>
                </a:ext>
              </a:extLst>
            </p:cNvPr>
            <p:cNvSpPr/>
            <p:nvPr/>
          </p:nvSpPr>
          <p:spPr>
            <a:xfrm flipH="1">
              <a:off x="6316790" y="2814184"/>
              <a:ext cx="200568" cy="316098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856173D-39A7-4A19-A3F0-BA56847FBDB5}"/>
                </a:ext>
              </a:extLst>
            </p:cNvPr>
            <p:cNvSpPr/>
            <p:nvPr/>
          </p:nvSpPr>
          <p:spPr>
            <a:xfrm flipH="1">
              <a:off x="6281728" y="2852825"/>
              <a:ext cx="92385" cy="128647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EBE161E-E32A-475C-A74D-723FC2440C1C}"/>
                </a:ext>
              </a:extLst>
            </p:cNvPr>
            <p:cNvSpPr/>
            <p:nvPr/>
          </p:nvSpPr>
          <p:spPr>
            <a:xfrm flipH="1">
              <a:off x="6305322" y="2537875"/>
              <a:ext cx="250879" cy="256159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802D31C-289B-4C3D-AE25-E786584A6A2D}"/>
                </a:ext>
              </a:extLst>
            </p:cNvPr>
            <p:cNvSpPr/>
            <p:nvPr/>
          </p:nvSpPr>
          <p:spPr>
            <a:xfrm flipH="1">
              <a:off x="6503131" y="2522017"/>
              <a:ext cx="62039" cy="62039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450CAB00-927E-4977-AEF5-CB1AC36D72F6}"/>
              </a:ext>
            </a:extLst>
          </p:cNvPr>
          <p:cNvSpPr/>
          <p:nvPr/>
        </p:nvSpPr>
        <p:spPr>
          <a:xfrm>
            <a:off x="554966" y="6291901"/>
            <a:ext cx="3096000" cy="0"/>
          </a:xfrm>
          <a:custGeom>
            <a:avLst/>
            <a:gdLst>
              <a:gd name="connsiteX0" fmla="*/ 4364165 w 4368641"/>
              <a:gd name="connsiteY0" fmla="*/ 8953 h 8953"/>
              <a:gd name="connsiteX1" fmla="*/ 4477 w 4368641"/>
              <a:gd name="connsiteY1" fmla="*/ 8953 h 8953"/>
              <a:gd name="connsiteX2" fmla="*/ 0 w 4368641"/>
              <a:gd name="connsiteY2" fmla="*/ 4477 h 8953"/>
              <a:gd name="connsiteX3" fmla="*/ 4477 w 4368641"/>
              <a:gd name="connsiteY3" fmla="*/ 0 h 8953"/>
              <a:gd name="connsiteX4" fmla="*/ 4364165 w 4368641"/>
              <a:gd name="connsiteY4" fmla="*/ 0 h 8953"/>
              <a:gd name="connsiteX5" fmla="*/ 4368641 w 4368641"/>
              <a:gd name="connsiteY5" fmla="*/ 4477 h 8953"/>
              <a:gd name="connsiteX6" fmla="*/ 4364165 w 4368641"/>
              <a:gd name="connsiteY6" fmla="*/ 8953 h 8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641" h="8953">
                <a:moveTo>
                  <a:pt x="4364165" y="8953"/>
                </a:moveTo>
                <a:lnTo>
                  <a:pt x="4477" y="8953"/>
                </a:lnTo>
                <a:cubicBezTo>
                  <a:pt x="2000" y="8953"/>
                  <a:pt x="0" y="6953"/>
                  <a:pt x="0" y="4477"/>
                </a:cubicBezTo>
                <a:cubicBezTo>
                  <a:pt x="0" y="2000"/>
                  <a:pt x="2000" y="0"/>
                  <a:pt x="4477" y="0"/>
                </a:cubicBezTo>
                <a:lnTo>
                  <a:pt x="4364165" y="0"/>
                </a:lnTo>
                <a:cubicBezTo>
                  <a:pt x="4366641" y="0"/>
                  <a:pt x="4368641" y="2000"/>
                  <a:pt x="4368641" y="4477"/>
                </a:cubicBezTo>
                <a:cubicBezTo>
                  <a:pt x="4368641" y="6858"/>
                  <a:pt x="4366641" y="8953"/>
                  <a:pt x="4364165" y="8953"/>
                </a:cubicBezTo>
                <a:close/>
              </a:path>
            </a:pathLst>
          </a:custGeom>
          <a:solidFill>
            <a:srgbClr val="CDCCC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2869100-F4C1-434A-A0DA-8E7F36DD933B}"/>
              </a:ext>
            </a:extLst>
          </p:cNvPr>
          <p:cNvGrpSpPr/>
          <p:nvPr/>
        </p:nvGrpSpPr>
        <p:grpSpPr>
          <a:xfrm>
            <a:off x="9128002" y="1873596"/>
            <a:ext cx="1451014" cy="1604065"/>
            <a:chOff x="8894534" y="1990332"/>
            <a:chExt cx="1451014" cy="1604065"/>
          </a:xfrm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437DC5A-9644-453C-A30A-9D9662557B70}"/>
                </a:ext>
              </a:extLst>
            </p:cNvPr>
            <p:cNvSpPr/>
            <p:nvPr/>
          </p:nvSpPr>
          <p:spPr>
            <a:xfrm>
              <a:off x="8894534" y="2689675"/>
              <a:ext cx="390725" cy="428809"/>
            </a:xfrm>
            <a:custGeom>
              <a:avLst/>
              <a:gdLst>
                <a:gd name="connsiteX0" fmla="*/ 83529 w 479838"/>
                <a:gd name="connsiteY0" fmla="*/ 526608 h 526607"/>
                <a:gd name="connsiteX1" fmla="*/ 61431 w 479838"/>
                <a:gd name="connsiteY1" fmla="*/ 518321 h 526607"/>
                <a:gd name="connsiteX2" fmla="*/ 11520 w 479838"/>
                <a:gd name="connsiteY2" fmla="*/ 474792 h 526607"/>
                <a:gd name="connsiteX3" fmla="*/ 8281 w 479838"/>
                <a:gd name="connsiteY3" fmla="*/ 427357 h 526607"/>
                <a:gd name="connsiteX4" fmla="*/ 370993 w 479838"/>
                <a:gd name="connsiteY4" fmla="*/ 11496 h 526607"/>
                <a:gd name="connsiteX5" fmla="*/ 373279 w 479838"/>
                <a:gd name="connsiteY5" fmla="*/ 9115 h 526607"/>
                <a:gd name="connsiteX6" fmla="*/ 418428 w 479838"/>
                <a:gd name="connsiteY6" fmla="*/ 8257 h 526607"/>
                <a:gd name="connsiteX7" fmla="*/ 468339 w 479838"/>
                <a:gd name="connsiteY7" fmla="*/ 51786 h 526607"/>
                <a:gd name="connsiteX8" fmla="*/ 479769 w 479838"/>
                <a:gd name="connsiteY8" fmla="*/ 74837 h 526607"/>
                <a:gd name="connsiteX9" fmla="*/ 479769 w 479838"/>
                <a:gd name="connsiteY9" fmla="*/ 74837 h 526607"/>
                <a:gd name="connsiteX10" fmla="*/ 471577 w 479838"/>
                <a:gd name="connsiteY10" fmla="*/ 99221 h 526607"/>
                <a:gd name="connsiteX11" fmla="*/ 108961 w 479838"/>
                <a:gd name="connsiteY11" fmla="*/ 515082 h 526607"/>
                <a:gd name="connsiteX12" fmla="*/ 83529 w 479838"/>
                <a:gd name="connsiteY12" fmla="*/ 526608 h 526607"/>
                <a:gd name="connsiteX13" fmla="*/ 83529 w 479838"/>
                <a:gd name="connsiteY13" fmla="*/ 526608 h 52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9838" h="526607">
                  <a:moveTo>
                    <a:pt x="83529" y="526608"/>
                  </a:moveTo>
                  <a:cubicBezTo>
                    <a:pt x="75433" y="526608"/>
                    <a:pt x="67527" y="523655"/>
                    <a:pt x="61431" y="518321"/>
                  </a:cubicBezTo>
                  <a:lnTo>
                    <a:pt x="11520" y="474792"/>
                  </a:lnTo>
                  <a:cubicBezTo>
                    <a:pt x="-2482" y="462600"/>
                    <a:pt x="-3911" y="441359"/>
                    <a:pt x="8281" y="427357"/>
                  </a:cubicBezTo>
                  <a:lnTo>
                    <a:pt x="370993" y="11496"/>
                  </a:lnTo>
                  <a:cubicBezTo>
                    <a:pt x="371755" y="10639"/>
                    <a:pt x="372517" y="9877"/>
                    <a:pt x="373279" y="9115"/>
                  </a:cubicBezTo>
                  <a:cubicBezTo>
                    <a:pt x="385852" y="-2697"/>
                    <a:pt x="405379" y="-3077"/>
                    <a:pt x="418428" y="8257"/>
                  </a:cubicBezTo>
                  <a:lnTo>
                    <a:pt x="468339" y="51786"/>
                  </a:lnTo>
                  <a:cubicBezTo>
                    <a:pt x="475102" y="57692"/>
                    <a:pt x="479197" y="65979"/>
                    <a:pt x="479769" y="74837"/>
                  </a:cubicBezTo>
                  <a:lnTo>
                    <a:pt x="479769" y="74837"/>
                  </a:lnTo>
                  <a:cubicBezTo>
                    <a:pt x="480340" y="83695"/>
                    <a:pt x="477388" y="92553"/>
                    <a:pt x="471577" y="99221"/>
                  </a:cubicBezTo>
                  <a:lnTo>
                    <a:pt x="108961" y="515082"/>
                  </a:lnTo>
                  <a:cubicBezTo>
                    <a:pt x="102484" y="522417"/>
                    <a:pt x="93244" y="526608"/>
                    <a:pt x="83529" y="526608"/>
                  </a:cubicBezTo>
                  <a:lnTo>
                    <a:pt x="83529" y="526608"/>
                  </a:ln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8CB812B-51BE-487F-92CB-9F115EE281FD}"/>
                </a:ext>
              </a:extLst>
            </p:cNvPr>
            <p:cNvSpPr/>
            <p:nvPr/>
          </p:nvSpPr>
          <p:spPr>
            <a:xfrm>
              <a:off x="9452917" y="2457658"/>
              <a:ext cx="478763" cy="308545"/>
            </a:xfrm>
            <a:custGeom>
              <a:avLst/>
              <a:gdLst>
                <a:gd name="connsiteX0" fmla="*/ 64070 w 587955"/>
                <a:gd name="connsiteY0" fmla="*/ 378916 h 378915"/>
                <a:gd name="connsiteX1" fmla="*/ 53783 w 587955"/>
                <a:gd name="connsiteY1" fmla="*/ 377296 h 378915"/>
                <a:gd name="connsiteX2" fmla="*/ 34066 w 587955"/>
                <a:gd name="connsiteY2" fmla="*/ 360627 h 378915"/>
                <a:gd name="connsiteX3" fmla="*/ 3777 w 587955"/>
                <a:gd name="connsiteY3" fmla="*/ 301763 h 378915"/>
                <a:gd name="connsiteX4" fmla="*/ 11397 w 587955"/>
                <a:gd name="connsiteY4" fmla="*/ 261187 h 378915"/>
                <a:gd name="connsiteX5" fmla="*/ 18159 w 587955"/>
                <a:gd name="connsiteY5" fmla="*/ 256519 h 378915"/>
                <a:gd name="connsiteX6" fmla="*/ 508602 w 587955"/>
                <a:gd name="connsiteY6" fmla="*/ 3726 h 378915"/>
                <a:gd name="connsiteX7" fmla="*/ 553941 w 587955"/>
                <a:gd name="connsiteY7" fmla="*/ 18204 h 378915"/>
                <a:gd name="connsiteX8" fmla="*/ 584230 w 587955"/>
                <a:gd name="connsiteY8" fmla="*/ 77068 h 378915"/>
                <a:gd name="connsiteX9" fmla="*/ 569752 w 587955"/>
                <a:gd name="connsiteY9" fmla="*/ 122407 h 378915"/>
                <a:gd name="connsiteX10" fmla="*/ 79310 w 587955"/>
                <a:gd name="connsiteY10" fmla="*/ 375201 h 378915"/>
                <a:gd name="connsiteX11" fmla="*/ 64070 w 587955"/>
                <a:gd name="connsiteY11" fmla="*/ 378916 h 37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7955" h="378915">
                  <a:moveTo>
                    <a:pt x="64070" y="378916"/>
                  </a:moveTo>
                  <a:cubicBezTo>
                    <a:pt x="60546" y="378916"/>
                    <a:pt x="57117" y="378344"/>
                    <a:pt x="53783" y="377296"/>
                  </a:cubicBezTo>
                  <a:cubicBezTo>
                    <a:pt x="45306" y="374629"/>
                    <a:pt x="38162" y="368628"/>
                    <a:pt x="34066" y="360627"/>
                  </a:cubicBezTo>
                  <a:lnTo>
                    <a:pt x="3777" y="301763"/>
                  </a:lnTo>
                  <a:cubicBezTo>
                    <a:pt x="-3367" y="288047"/>
                    <a:pt x="-128" y="271283"/>
                    <a:pt x="11397" y="261187"/>
                  </a:cubicBezTo>
                  <a:cubicBezTo>
                    <a:pt x="13492" y="259377"/>
                    <a:pt x="15778" y="257757"/>
                    <a:pt x="18159" y="256519"/>
                  </a:cubicBezTo>
                  <a:lnTo>
                    <a:pt x="508602" y="3726"/>
                  </a:lnTo>
                  <a:cubicBezTo>
                    <a:pt x="525080" y="-4751"/>
                    <a:pt x="545368" y="1725"/>
                    <a:pt x="553941" y="18204"/>
                  </a:cubicBezTo>
                  <a:lnTo>
                    <a:pt x="584230" y="77068"/>
                  </a:lnTo>
                  <a:cubicBezTo>
                    <a:pt x="592707" y="93546"/>
                    <a:pt x="586231" y="113835"/>
                    <a:pt x="569752" y="122407"/>
                  </a:cubicBezTo>
                  <a:lnTo>
                    <a:pt x="79310" y="375201"/>
                  </a:lnTo>
                  <a:cubicBezTo>
                    <a:pt x="74738" y="377582"/>
                    <a:pt x="69404" y="378916"/>
                    <a:pt x="64070" y="378916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F37AAC1-41B5-4116-8CBD-9F187BF6E5AC}"/>
                </a:ext>
              </a:extLst>
            </p:cNvPr>
            <p:cNvSpPr/>
            <p:nvPr/>
          </p:nvSpPr>
          <p:spPr>
            <a:xfrm>
              <a:off x="9446270" y="2555280"/>
              <a:ext cx="272743" cy="222557"/>
            </a:xfrm>
            <a:custGeom>
              <a:avLst/>
              <a:gdLst>
                <a:gd name="connsiteX0" fmla="*/ 63469 w 334947"/>
                <a:gd name="connsiteY0" fmla="*/ 273316 h 273315"/>
                <a:gd name="connsiteX1" fmla="*/ 33275 w 334947"/>
                <a:gd name="connsiteY1" fmla="*/ 254742 h 273315"/>
                <a:gd name="connsiteX2" fmla="*/ 3557 w 334947"/>
                <a:gd name="connsiteY2" fmla="*/ 195592 h 273315"/>
                <a:gd name="connsiteX3" fmla="*/ 985 w 334947"/>
                <a:gd name="connsiteY3" fmla="*/ 172446 h 273315"/>
                <a:gd name="connsiteX4" fmla="*/ 1462 w 334947"/>
                <a:gd name="connsiteY4" fmla="*/ 170541 h 273315"/>
                <a:gd name="connsiteX5" fmla="*/ 1652 w 334947"/>
                <a:gd name="connsiteY5" fmla="*/ 169969 h 273315"/>
                <a:gd name="connsiteX6" fmla="*/ 3271 w 334947"/>
                <a:gd name="connsiteY6" fmla="*/ 163683 h 273315"/>
                <a:gd name="connsiteX7" fmla="*/ 3652 w 334947"/>
                <a:gd name="connsiteY7" fmla="*/ 162159 h 273315"/>
                <a:gd name="connsiteX8" fmla="*/ 14035 w 334947"/>
                <a:gd name="connsiteY8" fmla="*/ 135870 h 273315"/>
                <a:gd name="connsiteX9" fmla="*/ 16321 w 334947"/>
                <a:gd name="connsiteY9" fmla="*/ 134251 h 273315"/>
                <a:gd name="connsiteX10" fmla="*/ 231586 w 334947"/>
                <a:gd name="connsiteY10" fmla="*/ 3758 h 273315"/>
                <a:gd name="connsiteX11" fmla="*/ 257589 w 334947"/>
                <a:gd name="connsiteY11" fmla="*/ 1663 h 273315"/>
                <a:gd name="connsiteX12" fmla="*/ 277020 w 334947"/>
                <a:gd name="connsiteY12" fmla="*/ 18522 h 273315"/>
                <a:gd name="connsiteX13" fmla="*/ 331408 w 334947"/>
                <a:gd name="connsiteY13" fmla="*/ 130631 h 273315"/>
                <a:gd name="connsiteX14" fmla="*/ 316358 w 334947"/>
                <a:gd name="connsiteY14" fmla="*/ 175780 h 273315"/>
                <a:gd name="connsiteX15" fmla="*/ 77947 w 334947"/>
                <a:gd name="connsiteY15" fmla="*/ 269887 h 273315"/>
                <a:gd name="connsiteX16" fmla="*/ 63469 w 334947"/>
                <a:gd name="connsiteY16" fmla="*/ 273316 h 27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4947" h="273315">
                  <a:moveTo>
                    <a:pt x="63469" y="273316"/>
                  </a:moveTo>
                  <a:cubicBezTo>
                    <a:pt x="50706" y="273220"/>
                    <a:pt x="39085" y="266077"/>
                    <a:pt x="33275" y="254742"/>
                  </a:cubicBezTo>
                  <a:lnTo>
                    <a:pt x="3557" y="195592"/>
                  </a:lnTo>
                  <a:cubicBezTo>
                    <a:pt x="-62" y="188448"/>
                    <a:pt x="-920" y="180256"/>
                    <a:pt x="985" y="172446"/>
                  </a:cubicBezTo>
                  <a:cubicBezTo>
                    <a:pt x="1081" y="171874"/>
                    <a:pt x="1271" y="171208"/>
                    <a:pt x="1462" y="170541"/>
                  </a:cubicBezTo>
                  <a:lnTo>
                    <a:pt x="1652" y="169969"/>
                  </a:lnTo>
                  <a:cubicBezTo>
                    <a:pt x="2224" y="168445"/>
                    <a:pt x="2700" y="166255"/>
                    <a:pt x="3271" y="163683"/>
                  </a:cubicBezTo>
                  <a:lnTo>
                    <a:pt x="3652" y="162159"/>
                  </a:lnTo>
                  <a:cubicBezTo>
                    <a:pt x="5843" y="152634"/>
                    <a:pt x="8605" y="140823"/>
                    <a:pt x="14035" y="135870"/>
                  </a:cubicBezTo>
                  <a:cubicBezTo>
                    <a:pt x="14701" y="135203"/>
                    <a:pt x="15463" y="134727"/>
                    <a:pt x="16321" y="134251"/>
                  </a:cubicBezTo>
                  <a:lnTo>
                    <a:pt x="231586" y="3758"/>
                  </a:lnTo>
                  <a:cubicBezTo>
                    <a:pt x="239587" y="-433"/>
                    <a:pt x="249016" y="-1100"/>
                    <a:pt x="257589" y="1663"/>
                  </a:cubicBezTo>
                  <a:cubicBezTo>
                    <a:pt x="266066" y="4520"/>
                    <a:pt x="273019" y="10521"/>
                    <a:pt x="277020" y="18522"/>
                  </a:cubicBezTo>
                  <a:lnTo>
                    <a:pt x="331408" y="130631"/>
                  </a:lnTo>
                  <a:cubicBezTo>
                    <a:pt x="339694" y="147205"/>
                    <a:pt x="332932" y="167398"/>
                    <a:pt x="316358" y="175780"/>
                  </a:cubicBezTo>
                  <a:lnTo>
                    <a:pt x="77947" y="269887"/>
                  </a:lnTo>
                  <a:cubicBezTo>
                    <a:pt x="73566" y="272077"/>
                    <a:pt x="68518" y="273316"/>
                    <a:pt x="63469" y="273316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AE138E5-21B6-4507-B121-8D30FE3354B1}"/>
                </a:ext>
              </a:extLst>
            </p:cNvPr>
            <p:cNvSpPr/>
            <p:nvPr/>
          </p:nvSpPr>
          <p:spPr>
            <a:xfrm>
              <a:off x="9171188" y="2134006"/>
              <a:ext cx="390906" cy="390905"/>
            </a:xfrm>
            <a:custGeom>
              <a:avLst/>
              <a:gdLst>
                <a:gd name="connsiteX0" fmla="*/ 480060 w 480060"/>
                <a:gd name="connsiteY0" fmla="*/ 240030 h 480059"/>
                <a:gd name="connsiteX1" fmla="*/ 240030 w 480060"/>
                <a:gd name="connsiteY1" fmla="*/ 480060 h 480059"/>
                <a:gd name="connsiteX2" fmla="*/ 0 w 480060"/>
                <a:gd name="connsiteY2" fmla="*/ 240030 h 480059"/>
                <a:gd name="connsiteX3" fmla="*/ 240030 w 480060"/>
                <a:gd name="connsiteY3" fmla="*/ 0 h 480059"/>
                <a:gd name="connsiteX4" fmla="*/ 480060 w 480060"/>
                <a:gd name="connsiteY4" fmla="*/ 240030 h 48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060" h="480059">
                  <a:moveTo>
                    <a:pt x="480060" y="240030"/>
                  </a:moveTo>
                  <a:cubicBezTo>
                    <a:pt x="480060" y="372595"/>
                    <a:pt x="372595" y="480060"/>
                    <a:pt x="240030" y="480060"/>
                  </a:cubicBezTo>
                  <a:cubicBezTo>
                    <a:pt x="107465" y="480060"/>
                    <a:pt x="0" y="372595"/>
                    <a:pt x="0" y="240030"/>
                  </a:cubicBezTo>
                  <a:cubicBezTo>
                    <a:pt x="0" y="107465"/>
                    <a:pt x="107465" y="0"/>
                    <a:pt x="240030" y="0"/>
                  </a:cubicBezTo>
                  <a:cubicBezTo>
                    <a:pt x="372595" y="0"/>
                    <a:pt x="480060" y="107465"/>
                    <a:pt x="480060" y="240030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AB2272C-DE3D-4DF4-BC71-EF819092CCD7}"/>
                </a:ext>
              </a:extLst>
            </p:cNvPr>
            <p:cNvSpPr/>
            <p:nvPr/>
          </p:nvSpPr>
          <p:spPr>
            <a:xfrm>
              <a:off x="9236262" y="3083039"/>
              <a:ext cx="108662" cy="511358"/>
            </a:xfrm>
            <a:custGeom>
              <a:avLst/>
              <a:gdLst>
                <a:gd name="connsiteX0" fmla="*/ 99822 w 133445"/>
                <a:gd name="connsiteY0" fmla="*/ 627983 h 627983"/>
                <a:gd name="connsiteX1" fmla="*/ 33623 w 133445"/>
                <a:gd name="connsiteY1" fmla="*/ 627983 h 627983"/>
                <a:gd name="connsiteX2" fmla="*/ 0 w 133445"/>
                <a:gd name="connsiteY2" fmla="*/ 594360 h 627983"/>
                <a:gd name="connsiteX3" fmla="*/ 0 w 133445"/>
                <a:gd name="connsiteY3" fmla="*/ 33623 h 627983"/>
                <a:gd name="connsiteX4" fmla="*/ 33623 w 133445"/>
                <a:gd name="connsiteY4" fmla="*/ 0 h 627983"/>
                <a:gd name="connsiteX5" fmla="*/ 99822 w 133445"/>
                <a:gd name="connsiteY5" fmla="*/ 0 h 627983"/>
                <a:gd name="connsiteX6" fmla="*/ 112014 w 133445"/>
                <a:gd name="connsiteY6" fmla="*/ 2286 h 627983"/>
                <a:gd name="connsiteX7" fmla="*/ 133350 w 133445"/>
                <a:gd name="connsiteY7" fmla="*/ 32099 h 627983"/>
                <a:gd name="connsiteX8" fmla="*/ 133445 w 133445"/>
                <a:gd name="connsiteY8" fmla="*/ 33623 h 627983"/>
                <a:gd name="connsiteX9" fmla="*/ 133445 w 133445"/>
                <a:gd name="connsiteY9" fmla="*/ 594360 h 627983"/>
                <a:gd name="connsiteX10" fmla="*/ 99822 w 133445"/>
                <a:gd name="connsiteY10" fmla="*/ 627983 h 62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45" h="627983">
                  <a:moveTo>
                    <a:pt x="99822" y="627983"/>
                  </a:moveTo>
                  <a:lnTo>
                    <a:pt x="33623" y="627983"/>
                  </a:lnTo>
                  <a:cubicBezTo>
                    <a:pt x="15050" y="627983"/>
                    <a:pt x="0" y="612934"/>
                    <a:pt x="0" y="594360"/>
                  </a:cubicBezTo>
                  <a:lnTo>
                    <a:pt x="0" y="33623"/>
                  </a:lnTo>
                  <a:cubicBezTo>
                    <a:pt x="0" y="15049"/>
                    <a:pt x="15050" y="0"/>
                    <a:pt x="33623" y="0"/>
                  </a:cubicBezTo>
                  <a:lnTo>
                    <a:pt x="99822" y="0"/>
                  </a:lnTo>
                  <a:cubicBezTo>
                    <a:pt x="104013" y="0"/>
                    <a:pt x="108109" y="762"/>
                    <a:pt x="112014" y="2286"/>
                  </a:cubicBezTo>
                  <a:cubicBezTo>
                    <a:pt x="124396" y="7048"/>
                    <a:pt x="132874" y="18764"/>
                    <a:pt x="133350" y="32099"/>
                  </a:cubicBezTo>
                  <a:cubicBezTo>
                    <a:pt x="133445" y="32575"/>
                    <a:pt x="133445" y="33147"/>
                    <a:pt x="133445" y="33623"/>
                  </a:cubicBezTo>
                  <a:lnTo>
                    <a:pt x="133445" y="594360"/>
                  </a:lnTo>
                  <a:cubicBezTo>
                    <a:pt x="133445" y="612934"/>
                    <a:pt x="118396" y="627983"/>
                    <a:pt x="99822" y="627983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5E60658-50D2-4242-8A54-D49429546681}"/>
                </a:ext>
              </a:extLst>
            </p:cNvPr>
            <p:cNvSpPr/>
            <p:nvPr/>
          </p:nvSpPr>
          <p:spPr>
            <a:xfrm>
              <a:off x="9317623" y="3073809"/>
              <a:ext cx="303191" cy="511901"/>
            </a:xfrm>
            <a:custGeom>
              <a:avLst/>
              <a:gdLst>
                <a:gd name="connsiteX0" fmla="*/ 368903 w 372340"/>
                <a:gd name="connsiteY0" fmla="*/ 295561 h 628650"/>
                <a:gd name="connsiteX1" fmla="*/ 367855 w 372340"/>
                <a:gd name="connsiteY1" fmla="*/ 294037 h 628650"/>
                <a:gd name="connsiteX2" fmla="*/ 364426 w 372340"/>
                <a:gd name="connsiteY2" fmla="*/ 287941 h 628650"/>
                <a:gd name="connsiteX3" fmla="*/ 251555 w 372340"/>
                <a:gd name="connsiteY3" fmla="*/ 130016 h 628650"/>
                <a:gd name="connsiteX4" fmla="*/ 158591 w 372340"/>
                <a:gd name="connsiteY4" fmla="*/ 0 h 628650"/>
                <a:gd name="connsiteX5" fmla="*/ 0 w 372340"/>
                <a:gd name="connsiteY5" fmla="*/ 0 h 628650"/>
                <a:gd name="connsiteX6" fmla="*/ 11240 w 372340"/>
                <a:gd name="connsiteY6" fmla="*/ 15621 h 628650"/>
                <a:gd name="connsiteX7" fmla="*/ 31242 w 372340"/>
                <a:gd name="connsiteY7" fmla="*/ 43529 h 628650"/>
                <a:gd name="connsiteX8" fmla="*/ 93059 w 372340"/>
                <a:gd name="connsiteY8" fmla="*/ 130016 h 628650"/>
                <a:gd name="connsiteX9" fmla="*/ 225647 w 372340"/>
                <a:gd name="connsiteY9" fmla="*/ 315373 h 628650"/>
                <a:gd name="connsiteX10" fmla="*/ 102775 w 372340"/>
                <a:gd name="connsiteY10" fmla="*/ 562165 h 628650"/>
                <a:gd name="connsiteX11" fmla="*/ 121825 w 372340"/>
                <a:gd name="connsiteY11" fmla="*/ 594360 h 628650"/>
                <a:gd name="connsiteX12" fmla="*/ 181070 w 372340"/>
                <a:gd name="connsiteY12" fmla="*/ 623888 h 628650"/>
                <a:gd name="connsiteX13" fmla="*/ 200025 w 372340"/>
                <a:gd name="connsiteY13" fmla="*/ 628650 h 628650"/>
                <a:gd name="connsiteX14" fmla="*/ 218218 w 372340"/>
                <a:gd name="connsiteY14" fmla="*/ 619697 h 628650"/>
                <a:gd name="connsiteX15" fmla="*/ 370904 w 372340"/>
                <a:gd name="connsiteY15" fmla="*/ 312896 h 628650"/>
                <a:gd name="connsiteX16" fmla="*/ 368903 w 372340"/>
                <a:gd name="connsiteY16" fmla="*/ 295561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2340" h="628650">
                  <a:moveTo>
                    <a:pt x="368903" y="295561"/>
                  </a:moveTo>
                  <a:cubicBezTo>
                    <a:pt x="368617" y="294989"/>
                    <a:pt x="368237" y="294513"/>
                    <a:pt x="367855" y="294037"/>
                  </a:cubicBezTo>
                  <a:cubicBezTo>
                    <a:pt x="366903" y="291941"/>
                    <a:pt x="365760" y="289846"/>
                    <a:pt x="364426" y="287941"/>
                  </a:cubicBezTo>
                  <a:lnTo>
                    <a:pt x="251555" y="130016"/>
                  </a:lnTo>
                  <a:lnTo>
                    <a:pt x="158591" y="0"/>
                  </a:lnTo>
                  <a:lnTo>
                    <a:pt x="0" y="0"/>
                  </a:lnTo>
                  <a:lnTo>
                    <a:pt x="11240" y="15621"/>
                  </a:lnTo>
                  <a:lnTo>
                    <a:pt x="31242" y="43529"/>
                  </a:lnTo>
                  <a:lnTo>
                    <a:pt x="93059" y="130016"/>
                  </a:lnTo>
                  <a:lnTo>
                    <a:pt x="225647" y="315373"/>
                  </a:lnTo>
                  <a:lnTo>
                    <a:pt x="102775" y="562165"/>
                  </a:lnTo>
                  <a:cubicBezTo>
                    <a:pt x="97727" y="572167"/>
                    <a:pt x="106299" y="586645"/>
                    <a:pt x="121825" y="594360"/>
                  </a:cubicBezTo>
                  <a:lnTo>
                    <a:pt x="181070" y="623888"/>
                  </a:lnTo>
                  <a:cubicBezTo>
                    <a:pt x="186976" y="626935"/>
                    <a:pt x="193453" y="628555"/>
                    <a:pt x="200025" y="628650"/>
                  </a:cubicBezTo>
                  <a:cubicBezTo>
                    <a:pt x="208407" y="628650"/>
                    <a:pt x="215360" y="625602"/>
                    <a:pt x="218218" y="619697"/>
                  </a:cubicBezTo>
                  <a:lnTo>
                    <a:pt x="370904" y="312896"/>
                  </a:lnTo>
                  <a:cubicBezTo>
                    <a:pt x="373380" y="307276"/>
                    <a:pt x="372618" y="300609"/>
                    <a:pt x="368903" y="295561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0F6C150-4B7D-475C-95E3-68079B7B6AB7}"/>
                </a:ext>
              </a:extLst>
            </p:cNvPr>
            <p:cNvSpPr/>
            <p:nvPr/>
          </p:nvSpPr>
          <p:spPr>
            <a:xfrm>
              <a:off x="9078116" y="2642612"/>
              <a:ext cx="260381" cy="254516"/>
            </a:xfrm>
            <a:custGeom>
              <a:avLst/>
              <a:gdLst>
                <a:gd name="connsiteX0" fmla="*/ 123349 w 319766"/>
                <a:gd name="connsiteY0" fmla="*/ 312561 h 312563"/>
                <a:gd name="connsiteX1" fmla="*/ 99917 w 319766"/>
                <a:gd name="connsiteY1" fmla="*/ 302941 h 312563"/>
                <a:gd name="connsiteX2" fmla="*/ 10096 w 319766"/>
                <a:gd name="connsiteY2" fmla="*/ 216835 h 312563"/>
                <a:gd name="connsiteX3" fmla="*/ 381 w 319766"/>
                <a:gd name="connsiteY3" fmla="*/ 197595 h 312563"/>
                <a:gd name="connsiteX4" fmla="*/ 0 w 319766"/>
                <a:gd name="connsiteY4" fmla="*/ 193023 h 312563"/>
                <a:gd name="connsiteX5" fmla="*/ 381 w 319766"/>
                <a:gd name="connsiteY5" fmla="*/ 187879 h 312563"/>
                <a:gd name="connsiteX6" fmla="*/ 9715 w 319766"/>
                <a:gd name="connsiteY6" fmla="*/ 169210 h 312563"/>
                <a:gd name="connsiteX7" fmla="*/ 200692 w 319766"/>
                <a:gd name="connsiteY7" fmla="*/ 4047 h 312563"/>
                <a:gd name="connsiteX8" fmla="*/ 230600 w 319766"/>
                <a:gd name="connsiteY8" fmla="*/ 808 h 312563"/>
                <a:gd name="connsiteX9" fmla="*/ 232315 w 319766"/>
                <a:gd name="connsiteY9" fmla="*/ 999 h 312563"/>
                <a:gd name="connsiteX10" fmla="*/ 238696 w 319766"/>
                <a:gd name="connsiteY10" fmla="*/ 1380 h 312563"/>
                <a:gd name="connsiteX11" fmla="*/ 241268 w 319766"/>
                <a:gd name="connsiteY11" fmla="*/ 1475 h 312563"/>
                <a:gd name="connsiteX12" fmla="*/ 262604 w 319766"/>
                <a:gd name="connsiteY12" fmla="*/ 11095 h 312563"/>
                <a:gd name="connsiteX13" fmla="*/ 309753 w 319766"/>
                <a:gd name="connsiteY13" fmla="*/ 57577 h 312563"/>
                <a:gd name="connsiteX14" fmla="*/ 310134 w 319766"/>
                <a:gd name="connsiteY14" fmla="*/ 105107 h 312563"/>
                <a:gd name="connsiteX15" fmla="*/ 147638 w 319766"/>
                <a:gd name="connsiteY15" fmla="*/ 302370 h 312563"/>
                <a:gd name="connsiteX16" fmla="*/ 123349 w 319766"/>
                <a:gd name="connsiteY16" fmla="*/ 312561 h 31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9766" h="312563">
                  <a:moveTo>
                    <a:pt x="123349" y="312561"/>
                  </a:moveTo>
                  <a:cubicBezTo>
                    <a:pt x="114586" y="312561"/>
                    <a:pt x="106108" y="309037"/>
                    <a:pt x="99917" y="302941"/>
                  </a:cubicBezTo>
                  <a:lnTo>
                    <a:pt x="10096" y="216835"/>
                  </a:lnTo>
                  <a:cubicBezTo>
                    <a:pt x="4858" y="211692"/>
                    <a:pt x="1429" y="204929"/>
                    <a:pt x="381" y="197595"/>
                  </a:cubicBezTo>
                  <a:cubicBezTo>
                    <a:pt x="95" y="196071"/>
                    <a:pt x="0" y="194547"/>
                    <a:pt x="0" y="193023"/>
                  </a:cubicBezTo>
                  <a:cubicBezTo>
                    <a:pt x="0" y="191308"/>
                    <a:pt x="95" y="189594"/>
                    <a:pt x="381" y="187879"/>
                  </a:cubicBezTo>
                  <a:cubicBezTo>
                    <a:pt x="1429" y="180831"/>
                    <a:pt x="4667" y="174259"/>
                    <a:pt x="9715" y="169210"/>
                  </a:cubicBezTo>
                  <a:lnTo>
                    <a:pt x="200692" y="4047"/>
                  </a:lnTo>
                  <a:cubicBezTo>
                    <a:pt x="205835" y="-1287"/>
                    <a:pt x="218980" y="-144"/>
                    <a:pt x="230600" y="808"/>
                  </a:cubicBezTo>
                  <a:lnTo>
                    <a:pt x="232315" y="999"/>
                  </a:lnTo>
                  <a:cubicBezTo>
                    <a:pt x="234410" y="1189"/>
                    <a:pt x="236601" y="1380"/>
                    <a:pt x="238696" y="1380"/>
                  </a:cubicBezTo>
                  <a:cubicBezTo>
                    <a:pt x="239459" y="1475"/>
                    <a:pt x="240411" y="1380"/>
                    <a:pt x="241268" y="1475"/>
                  </a:cubicBezTo>
                  <a:cubicBezTo>
                    <a:pt x="249269" y="2046"/>
                    <a:pt x="256889" y="5475"/>
                    <a:pt x="262604" y="11095"/>
                  </a:cubicBezTo>
                  <a:lnTo>
                    <a:pt x="309753" y="57577"/>
                  </a:lnTo>
                  <a:cubicBezTo>
                    <a:pt x="322993" y="70626"/>
                    <a:pt x="323088" y="91867"/>
                    <a:pt x="310134" y="105107"/>
                  </a:cubicBezTo>
                  <a:lnTo>
                    <a:pt x="147638" y="302370"/>
                  </a:lnTo>
                  <a:cubicBezTo>
                    <a:pt x="141256" y="308942"/>
                    <a:pt x="132493" y="312657"/>
                    <a:pt x="123349" y="312561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EE27D3E-3351-49AF-9689-39183FD6B8EE}"/>
                </a:ext>
              </a:extLst>
            </p:cNvPr>
            <p:cNvSpPr/>
            <p:nvPr/>
          </p:nvSpPr>
          <p:spPr>
            <a:xfrm>
              <a:off x="9358652" y="2284862"/>
              <a:ext cx="50609" cy="124329"/>
            </a:xfrm>
            <a:custGeom>
              <a:avLst/>
              <a:gdLst>
                <a:gd name="connsiteX0" fmla="*/ 286 w 62151"/>
                <a:gd name="connsiteY0" fmla="*/ 152686 h 152685"/>
                <a:gd name="connsiteX1" fmla="*/ 0 w 62151"/>
                <a:gd name="connsiteY1" fmla="*/ 143732 h 152685"/>
                <a:gd name="connsiteX2" fmla="*/ 42481 w 62151"/>
                <a:gd name="connsiteY2" fmla="*/ 134112 h 152685"/>
                <a:gd name="connsiteX3" fmla="*/ 53150 w 62151"/>
                <a:gd name="connsiteY3" fmla="*/ 113824 h 152685"/>
                <a:gd name="connsiteX4" fmla="*/ 48006 w 62151"/>
                <a:gd name="connsiteY4" fmla="*/ 100870 h 152685"/>
                <a:gd name="connsiteX5" fmla="*/ 20288 w 62151"/>
                <a:gd name="connsiteY5" fmla="*/ 100584 h 152685"/>
                <a:gd name="connsiteX6" fmla="*/ 12859 w 62151"/>
                <a:gd name="connsiteY6" fmla="*/ 104013 h 152685"/>
                <a:gd name="connsiteX7" fmla="*/ 27051 w 62151"/>
                <a:gd name="connsiteY7" fmla="*/ 0 h 152685"/>
                <a:gd name="connsiteX8" fmla="*/ 35909 w 62151"/>
                <a:gd name="connsiteY8" fmla="*/ 1238 h 152685"/>
                <a:gd name="connsiteX9" fmla="*/ 23813 w 62151"/>
                <a:gd name="connsiteY9" fmla="*/ 89726 h 152685"/>
                <a:gd name="connsiteX10" fmla="*/ 53721 w 62151"/>
                <a:gd name="connsiteY10" fmla="*/ 94012 h 152685"/>
                <a:gd name="connsiteX11" fmla="*/ 62103 w 62151"/>
                <a:gd name="connsiteY11" fmla="*/ 114205 h 152685"/>
                <a:gd name="connsiteX12" fmla="*/ 47720 w 62151"/>
                <a:gd name="connsiteY12" fmla="*/ 141446 h 152685"/>
                <a:gd name="connsiteX13" fmla="*/ 286 w 62151"/>
                <a:gd name="connsiteY13" fmla="*/ 152686 h 152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151" h="152685">
                  <a:moveTo>
                    <a:pt x="286" y="152686"/>
                  </a:moveTo>
                  <a:lnTo>
                    <a:pt x="0" y="143732"/>
                  </a:lnTo>
                  <a:cubicBezTo>
                    <a:pt x="16669" y="143256"/>
                    <a:pt x="31433" y="142208"/>
                    <a:pt x="42481" y="134112"/>
                  </a:cubicBezTo>
                  <a:cubicBezTo>
                    <a:pt x="48863" y="129254"/>
                    <a:pt x="52769" y="121825"/>
                    <a:pt x="53150" y="113824"/>
                  </a:cubicBezTo>
                  <a:cubicBezTo>
                    <a:pt x="53531" y="108966"/>
                    <a:pt x="51625" y="104108"/>
                    <a:pt x="48006" y="100870"/>
                  </a:cubicBezTo>
                  <a:cubicBezTo>
                    <a:pt x="40672" y="94679"/>
                    <a:pt x="28861" y="96679"/>
                    <a:pt x="20288" y="100584"/>
                  </a:cubicBezTo>
                  <a:lnTo>
                    <a:pt x="12859" y="104013"/>
                  </a:lnTo>
                  <a:lnTo>
                    <a:pt x="27051" y="0"/>
                  </a:lnTo>
                  <a:lnTo>
                    <a:pt x="35909" y="1238"/>
                  </a:lnTo>
                  <a:lnTo>
                    <a:pt x="23813" y="89726"/>
                  </a:lnTo>
                  <a:cubicBezTo>
                    <a:pt x="35528" y="86297"/>
                    <a:pt x="46387" y="87725"/>
                    <a:pt x="53721" y="94012"/>
                  </a:cubicBezTo>
                  <a:cubicBezTo>
                    <a:pt x="59531" y="99060"/>
                    <a:pt x="62579" y="106490"/>
                    <a:pt x="62103" y="114205"/>
                  </a:cubicBezTo>
                  <a:cubicBezTo>
                    <a:pt x="61531" y="124968"/>
                    <a:pt x="56293" y="134969"/>
                    <a:pt x="47720" y="141446"/>
                  </a:cubicBezTo>
                  <a:cubicBezTo>
                    <a:pt x="33528" y="151733"/>
                    <a:pt x="15145" y="152305"/>
                    <a:pt x="286" y="152686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F9B6ACC3-1E01-44E2-93F2-FDECB7CE3AF6}"/>
                </a:ext>
              </a:extLst>
            </p:cNvPr>
            <p:cNvSpPr/>
            <p:nvPr/>
          </p:nvSpPr>
          <p:spPr>
            <a:xfrm>
              <a:off x="9423726" y="2292075"/>
              <a:ext cx="39323" cy="7290"/>
            </a:xfrm>
            <a:custGeom>
              <a:avLst/>
              <a:gdLst>
                <a:gd name="connsiteX0" fmla="*/ 0 w 48291"/>
                <a:gd name="connsiteY0" fmla="*/ 0 h 8953"/>
                <a:gd name="connsiteX1" fmla="*/ 48292 w 48291"/>
                <a:gd name="connsiteY1" fmla="*/ 0 h 8953"/>
                <a:gd name="connsiteX2" fmla="*/ 48292 w 48291"/>
                <a:gd name="connsiteY2" fmla="*/ 8954 h 8953"/>
                <a:gd name="connsiteX3" fmla="*/ 0 w 48291"/>
                <a:gd name="connsiteY3" fmla="*/ 8954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8953">
                  <a:moveTo>
                    <a:pt x="0" y="0"/>
                  </a:moveTo>
                  <a:lnTo>
                    <a:pt x="48292" y="0"/>
                  </a:lnTo>
                  <a:lnTo>
                    <a:pt x="48292" y="8954"/>
                  </a:lnTo>
                  <a:lnTo>
                    <a:pt x="0" y="895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344B5C7-20AC-4249-B432-5B1EA7B25EAD}"/>
                </a:ext>
              </a:extLst>
            </p:cNvPr>
            <p:cNvSpPr/>
            <p:nvPr/>
          </p:nvSpPr>
          <p:spPr>
            <a:xfrm>
              <a:off x="9299552" y="2292075"/>
              <a:ext cx="39323" cy="7290"/>
            </a:xfrm>
            <a:custGeom>
              <a:avLst/>
              <a:gdLst>
                <a:gd name="connsiteX0" fmla="*/ 0 w 48291"/>
                <a:gd name="connsiteY0" fmla="*/ 0 h 8953"/>
                <a:gd name="connsiteX1" fmla="*/ 48292 w 48291"/>
                <a:gd name="connsiteY1" fmla="*/ 0 h 8953"/>
                <a:gd name="connsiteX2" fmla="*/ 48292 w 48291"/>
                <a:gd name="connsiteY2" fmla="*/ 8954 h 8953"/>
                <a:gd name="connsiteX3" fmla="*/ 0 w 48291"/>
                <a:gd name="connsiteY3" fmla="*/ 8954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8953">
                  <a:moveTo>
                    <a:pt x="0" y="0"/>
                  </a:moveTo>
                  <a:lnTo>
                    <a:pt x="48292" y="0"/>
                  </a:lnTo>
                  <a:lnTo>
                    <a:pt x="48292" y="8954"/>
                  </a:lnTo>
                  <a:lnTo>
                    <a:pt x="0" y="895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CD34AE8-D58E-4463-A0A7-8ADAF5AD919C}"/>
                </a:ext>
              </a:extLst>
            </p:cNvPr>
            <p:cNvSpPr/>
            <p:nvPr/>
          </p:nvSpPr>
          <p:spPr>
            <a:xfrm>
              <a:off x="9173283" y="2560745"/>
              <a:ext cx="394318" cy="620873"/>
            </a:xfrm>
            <a:custGeom>
              <a:avLst/>
              <a:gdLst>
                <a:gd name="connsiteX0" fmla="*/ 455295 w 484250"/>
                <a:gd name="connsiteY0" fmla="*/ 762476 h 762476"/>
                <a:gd name="connsiteX1" fmla="*/ 29147 w 484250"/>
                <a:gd name="connsiteY1" fmla="*/ 762476 h 762476"/>
                <a:gd name="connsiteX2" fmla="*/ 0 w 484250"/>
                <a:gd name="connsiteY2" fmla="*/ 702659 h 762476"/>
                <a:gd name="connsiteX3" fmla="*/ 0 w 484250"/>
                <a:gd name="connsiteY3" fmla="*/ 282512 h 762476"/>
                <a:gd name="connsiteX4" fmla="*/ 169164 w 484250"/>
                <a:gd name="connsiteY4" fmla="*/ 51530 h 762476"/>
                <a:gd name="connsiteX5" fmla="*/ 168212 w 484250"/>
                <a:gd name="connsiteY5" fmla="*/ 42577 h 762476"/>
                <a:gd name="connsiteX6" fmla="*/ 210788 w 484250"/>
                <a:gd name="connsiteY6" fmla="*/ 0 h 762476"/>
                <a:gd name="connsiteX7" fmla="*/ 273558 w 484250"/>
                <a:gd name="connsiteY7" fmla="*/ 0 h 762476"/>
                <a:gd name="connsiteX8" fmla="*/ 316135 w 484250"/>
                <a:gd name="connsiteY8" fmla="*/ 42577 h 762476"/>
                <a:gd name="connsiteX9" fmla="*/ 315182 w 484250"/>
                <a:gd name="connsiteY9" fmla="*/ 51530 h 762476"/>
                <a:gd name="connsiteX10" fmla="*/ 381571 w 484250"/>
                <a:gd name="connsiteY10" fmla="*/ 84392 h 762476"/>
                <a:gd name="connsiteX11" fmla="*/ 393763 w 484250"/>
                <a:gd name="connsiteY11" fmla="*/ 93631 h 762476"/>
                <a:gd name="connsiteX12" fmla="*/ 470154 w 484250"/>
                <a:gd name="connsiteY12" fmla="*/ 200692 h 762476"/>
                <a:gd name="connsiteX13" fmla="*/ 476631 w 484250"/>
                <a:gd name="connsiteY13" fmla="*/ 221742 h 762476"/>
                <a:gd name="connsiteX14" fmla="*/ 476631 w 484250"/>
                <a:gd name="connsiteY14" fmla="*/ 221742 h 762476"/>
                <a:gd name="connsiteX15" fmla="*/ 484251 w 484250"/>
                <a:gd name="connsiteY15" fmla="*/ 282416 h 762476"/>
                <a:gd name="connsiteX16" fmla="*/ 484251 w 484250"/>
                <a:gd name="connsiteY16" fmla="*/ 702564 h 762476"/>
                <a:gd name="connsiteX17" fmla="*/ 456057 w 484250"/>
                <a:gd name="connsiteY17" fmla="*/ 762191 h 762476"/>
                <a:gd name="connsiteX18" fmla="*/ 455295 w 484250"/>
                <a:gd name="connsiteY18" fmla="*/ 762476 h 76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4250" h="762476">
                  <a:moveTo>
                    <a:pt x="455295" y="762476"/>
                  </a:moveTo>
                  <a:lnTo>
                    <a:pt x="29147" y="762476"/>
                  </a:lnTo>
                  <a:cubicBezTo>
                    <a:pt x="12764" y="762476"/>
                    <a:pt x="0" y="736187"/>
                    <a:pt x="0" y="702659"/>
                  </a:cubicBezTo>
                  <a:lnTo>
                    <a:pt x="0" y="282512"/>
                  </a:lnTo>
                  <a:cubicBezTo>
                    <a:pt x="0" y="176879"/>
                    <a:pt x="68485" y="83439"/>
                    <a:pt x="169164" y="51530"/>
                  </a:cubicBezTo>
                  <a:cubicBezTo>
                    <a:pt x="168497" y="48578"/>
                    <a:pt x="168212" y="45529"/>
                    <a:pt x="168212" y="42577"/>
                  </a:cubicBezTo>
                  <a:cubicBezTo>
                    <a:pt x="168212" y="19050"/>
                    <a:pt x="187262" y="0"/>
                    <a:pt x="210788" y="0"/>
                  </a:cubicBezTo>
                  <a:lnTo>
                    <a:pt x="273558" y="0"/>
                  </a:lnTo>
                  <a:cubicBezTo>
                    <a:pt x="297085" y="0"/>
                    <a:pt x="316135" y="19050"/>
                    <a:pt x="316135" y="42577"/>
                  </a:cubicBezTo>
                  <a:cubicBezTo>
                    <a:pt x="316135" y="45625"/>
                    <a:pt x="315754" y="48578"/>
                    <a:pt x="315182" y="51530"/>
                  </a:cubicBezTo>
                  <a:cubicBezTo>
                    <a:pt x="338900" y="58960"/>
                    <a:pt x="361283" y="70104"/>
                    <a:pt x="381571" y="84392"/>
                  </a:cubicBezTo>
                  <a:cubicBezTo>
                    <a:pt x="385763" y="87344"/>
                    <a:pt x="389858" y="90392"/>
                    <a:pt x="393763" y="93631"/>
                  </a:cubicBezTo>
                  <a:cubicBezTo>
                    <a:pt x="428625" y="121539"/>
                    <a:pt x="455105" y="158687"/>
                    <a:pt x="470154" y="200692"/>
                  </a:cubicBezTo>
                  <a:cubicBezTo>
                    <a:pt x="472630" y="207550"/>
                    <a:pt x="474821" y="214598"/>
                    <a:pt x="476631" y="221742"/>
                  </a:cubicBezTo>
                  <a:lnTo>
                    <a:pt x="476631" y="221742"/>
                  </a:lnTo>
                  <a:cubicBezTo>
                    <a:pt x="481679" y="241554"/>
                    <a:pt x="484251" y="261938"/>
                    <a:pt x="484251" y="282416"/>
                  </a:cubicBezTo>
                  <a:lnTo>
                    <a:pt x="484251" y="702564"/>
                  </a:lnTo>
                  <a:cubicBezTo>
                    <a:pt x="484251" y="735235"/>
                    <a:pt x="471869" y="761333"/>
                    <a:pt x="456057" y="762191"/>
                  </a:cubicBezTo>
                  <a:cubicBezTo>
                    <a:pt x="455962" y="762476"/>
                    <a:pt x="455676" y="762476"/>
                    <a:pt x="455295" y="76247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C22C56A-7C6D-4D26-9726-6E3E6F55EC2D}"/>
                </a:ext>
              </a:extLst>
            </p:cNvPr>
            <p:cNvSpPr/>
            <p:nvPr/>
          </p:nvSpPr>
          <p:spPr>
            <a:xfrm>
              <a:off x="9188019" y="3148733"/>
              <a:ext cx="186223" cy="157060"/>
            </a:xfrm>
            <a:custGeom>
              <a:avLst/>
              <a:gdLst>
                <a:gd name="connsiteX0" fmla="*/ 199549 w 228695"/>
                <a:gd name="connsiteY0" fmla="*/ 192881 h 192881"/>
                <a:gd name="connsiteX1" fmla="*/ 29146 w 228695"/>
                <a:gd name="connsiteY1" fmla="*/ 192881 h 192881"/>
                <a:gd name="connsiteX2" fmla="*/ 0 w 228695"/>
                <a:gd name="connsiteY2" fmla="*/ 163734 h 192881"/>
                <a:gd name="connsiteX3" fmla="*/ 0 w 228695"/>
                <a:gd name="connsiteY3" fmla="*/ 29146 h 192881"/>
                <a:gd name="connsiteX4" fmla="*/ 29146 w 228695"/>
                <a:gd name="connsiteY4" fmla="*/ 0 h 192881"/>
                <a:gd name="connsiteX5" fmla="*/ 199549 w 228695"/>
                <a:gd name="connsiteY5" fmla="*/ 0 h 192881"/>
                <a:gd name="connsiteX6" fmla="*/ 228695 w 228695"/>
                <a:gd name="connsiteY6" fmla="*/ 29146 h 192881"/>
                <a:gd name="connsiteX7" fmla="*/ 228695 w 228695"/>
                <a:gd name="connsiteY7" fmla="*/ 163734 h 192881"/>
                <a:gd name="connsiteX8" fmla="*/ 199549 w 228695"/>
                <a:gd name="connsiteY8" fmla="*/ 192881 h 19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95" h="192881">
                  <a:moveTo>
                    <a:pt x="199549" y="192881"/>
                  </a:moveTo>
                  <a:lnTo>
                    <a:pt x="29146" y="192881"/>
                  </a:lnTo>
                  <a:cubicBezTo>
                    <a:pt x="13049" y="192881"/>
                    <a:pt x="0" y="179832"/>
                    <a:pt x="0" y="163734"/>
                  </a:cubicBezTo>
                  <a:lnTo>
                    <a:pt x="0" y="29146"/>
                  </a:lnTo>
                  <a:cubicBezTo>
                    <a:pt x="0" y="13049"/>
                    <a:pt x="13049" y="0"/>
                    <a:pt x="29146" y="0"/>
                  </a:cubicBezTo>
                  <a:lnTo>
                    <a:pt x="199549" y="0"/>
                  </a:lnTo>
                  <a:cubicBezTo>
                    <a:pt x="215646" y="0"/>
                    <a:pt x="228695" y="13049"/>
                    <a:pt x="228695" y="29146"/>
                  </a:cubicBezTo>
                  <a:lnTo>
                    <a:pt x="228695" y="163734"/>
                  </a:lnTo>
                  <a:cubicBezTo>
                    <a:pt x="228695" y="179832"/>
                    <a:pt x="215646" y="192881"/>
                    <a:pt x="199549" y="192881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7023048-3304-4C02-8BB9-761BC38B2BC0}"/>
                </a:ext>
              </a:extLst>
            </p:cNvPr>
            <p:cNvSpPr/>
            <p:nvPr/>
          </p:nvSpPr>
          <p:spPr>
            <a:xfrm>
              <a:off x="9374065" y="3109697"/>
              <a:ext cx="215740" cy="198577"/>
            </a:xfrm>
            <a:custGeom>
              <a:avLst/>
              <a:gdLst>
                <a:gd name="connsiteX0" fmla="*/ 76132 w 264944"/>
                <a:gd name="connsiteY0" fmla="*/ 243867 h 243867"/>
                <a:gd name="connsiteX1" fmla="*/ 48795 w 264944"/>
                <a:gd name="connsiteY1" fmla="*/ 224912 h 243867"/>
                <a:gd name="connsiteX2" fmla="*/ 1837 w 264944"/>
                <a:gd name="connsiteY2" fmla="*/ 98706 h 243867"/>
                <a:gd name="connsiteX3" fmla="*/ 18982 w 264944"/>
                <a:gd name="connsiteY3" fmla="*/ 61178 h 243867"/>
                <a:gd name="connsiteX4" fmla="*/ 178716 w 264944"/>
                <a:gd name="connsiteY4" fmla="*/ 1837 h 243867"/>
                <a:gd name="connsiteX5" fmla="*/ 216244 w 264944"/>
                <a:gd name="connsiteY5" fmla="*/ 18982 h 243867"/>
                <a:gd name="connsiteX6" fmla="*/ 263108 w 264944"/>
                <a:gd name="connsiteY6" fmla="*/ 145093 h 243867"/>
                <a:gd name="connsiteX7" fmla="*/ 245963 w 264944"/>
                <a:gd name="connsiteY7" fmla="*/ 182621 h 243867"/>
                <a:gd name="connsiteX8" fmla="*/ 86228 w 264944"/>
                <a:gd name="connsiteY8" fmla="*/ 242057 h 243867"/>
                <a:gd name="connsiteX9" fmla="*/ 76132 w 264944"/>
                <a:gd name="connsiteY9" fmla="*/ 243867 h 24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4944" h="243867">
                  <a:moveTo>
                    <a:pt x="76132" y="243867"/>
                  </a:moveTo>
                  <a:cubicBezTo>
                    <a:pt x="63940" y="243867"/>
                    <a:pt x="52986" y="236247"/>
                    <a:pt x="48795" y="224912"/>
                  </a:cubicBezTo>
                  <a:lnTo>
                    <a:pt x="1837" y="98706"/>
                  </a:lnTo>
                  <a:cubicBezTo>
                    <a:pt x="-3783" y="83657"/>
                    <a:pt x="3932" y="66797"/>
                    <a:pt x="18982" y="61178"/>
                  </a:cubicBezTo>
                  <a:lnTo>
                    <a:pt x="178716" y="1837"/>
                  </a:lnTo>
                  <a:cubicBezTo>
                    <a:pt x="193765" y="-3783"/>
                    <a:pt x="210530" y="3932"/>
                    <a:pt x="216244" y="18982"/>
                  </a:cubicBezTo>
                  <a:lnTo>
                    <a:pt x="263108" y="145093"/>
                  </a:lnTo>
                  <a:cubicBezTo>
                    <a:pt x="268727" y="160143"/>
                    <a:pt x="261012" y="177002"/>
                    <a:pt x="245963" y="182621"/>
                  </a:cubicBezTo>
                  <a:lnTo>
                    <a:pt x="86228" y="242057"/>
                  </a:lnTo>
                  <a:cubicBezTo>
                    <a:pt x="82990" y="243201"/>
                    <a:pt x="79561" y="243867"/>
                    <a:pt x="76132" y="243867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03C7DC7-226C-473C-BE48-706513251649}"/>
                </a:ext>
              </a:extLst>
            </p:cNvPr>
            <p:cNvSpPr/>
            <p:nvPr/>
          </p:nvSpPr>
          <p:spPr>
            <a:xfrm>
              <a:off x="9144187" y="1990332"/>
              <a:ext cx="427565" cy="257508"/>
            </a:xfrm>
            <a:custGeom>
              <a:avLst/>
              <a:gdLst>
                <a:gd name="connsiteX0" fmla="*/ 160318 w 525080"/>
                <a:gd name="connsiteY0" fmla="*/ 302933 h 316238"/>
                <a:gd name="connsiteX1" fmla="*/ 304717 w 525080"/>
                <a:gd name="connsiteY1" fmla="*/ 307695 h 316238"/>
                <a:gd name="connsiteX2" fmla="*/ 451974 w 525080"/>
                <a:gd name="connsiteY2" fmla="*/ 298456 h 316238"/>
                <a:gd name="connsiteX3" fmla="*/ 524745 w 525080"/>
                <a:gd name="connsiteY3" fmla="*/ 197110 h 316238"/>
                <a:gd name="connsiteX4" fmla="*/ 466166 w 525080"/>
                <a:gd name="connsiteY4" fmla="*/ 97288 h 316238"/>
                <a:gd name="connsiteX5" fmla="*/ 361391 w 525080"/>
                <a:gd name="connsiteY5" fmla="*/ 142818 h 316238"/>
                <a:gd name="connsiteX6" fmla="*/ 373678 w 525080"/>
                <a:gd name="connsiteY6" fmla="*/ 141199 h 316238"/>
                <a:gd name="connsiteX7" fmla="*/ 185559 w 525080"/>
                <a:gd name="connsiteY7" fmla="*/ 2038 h 316238"/>
                <a:gd name="connsiteX8" fmla="*/ 78213 w 525080"/>
                <a:gd name="connsiteY8" fmla="*/ 22517 h 316238"/>
                <a:gd name="connsiteX9" fmla="*/ 18681 w 525080"/>
                <a:gd name="connsiteY9" fmla="*/ 105575 h 316238"/>
                <a:gd name="connsiteX10" fmla="*/ 12 w 525080"/>
                <a:gd name="connsiteY10" fmla="*/ 225114 h 316238"/>
                <a:gd name="connsiteX11" fmla="*/ 13443 w 525080"/>
                <a:gd name="connsiteY11" fmla="*/ 225114 h 316238"/>
                <a:gd name="connsiteX12" fmla="*/ 74688 w 525080"/>
                <a:gd name="connsiteY12" fmla="*/ 41853 h 316238"/>
                <a:gd name="connsiteX13" fmla="*/ 171748 w 525080"/>
                <a:gd name="connsiteY13" fmla="*/ 13754 h 316238"/>
                <a:gd name="connsiteX14" fmla="*/ 271856 w 525080"/>
                <a:gd name="connsiteY14" fmla="*/ 53378 h 316238"/>
                <a:gd name="connsiteX15" fmla="*/ 362058 w 525080"/>
                <a:gd name="connsiteY15" fmla="*/ 147866 h 316238"/>
                <a:gd name="connsiteX16" fmla="*/ 371487 w 525080"/>
                <a:gd name="connsiteY16" fmla="*/ 149961 h 316238"/>
                <a:gd name="connsiteX17" fmla="*/ 374345 w 525080"/>
                <a:gd name="connsiteY17" fmla="*/ 146247 h 316238"/>
                <a:gd name="connsiteX18" fmla="*/ 458546 w 525080"/>
                <a:gd name="connsiteY18" fmla="*/ 108623 h 316238"/>
                <a:gd name="connsiteX19" fmla="*/ 511314 w 525080"/>
                <a:gd name="connsiteY19" fmla="*/ 196920 h 316238"/>
                <a:gd name="connsiteX20" fmla="*/ 439972 w 525080"/>
                <a:gd name="connsiteY20" fmla="*/ 289122 h 316238"/>
                <a:gd name="connsiteX21" fmla="*/ 302622 w 525080"/>
                <a:gd name="connsiteY21" fmla="*/ 293122 h 316238"/>
                <a:gd name="connsiteX22" fmla="*/ 153555 w 525080"/>
                <a:gd name="connsiteY22" fmla="*/ 291027 h 316238"/>
                <a:gd name="connsiteX23" fmla="*/ 151460 w 525080"/>
                <a:gd name="connsiteY23" fmla="*/ 300361 h 316238"/>
                <a:gd name="connsiteX24" fmla="*/ 160318 w 525080"/>
                <a:gd name="connsiteY24" fmla="*/ 302933 h 316238"/>
                <a:gd name="connsiteX25" fmla="*/ 160318 w 525080"/>
                <a:gd name="connsiteY25" fmla="*/ 302933 h 31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5080" h="316238">
                  <a:moveTo>
                    <a:pt x="160318" y="302933"/>
                  </a:moveTo>
                  <a:cubicBezTo>
                    <a:pt x="204800" y="277216"/>
                    <a:pt x="258711" y="296932"/>
                    <a:pt x="304717" y="307695"/>
                  </a:cubicBezTo>
                  <a:cubicBezTo>
                    <a:pt x="353771" y="319221"/>
                    <a:pt x="405682" y="321697"/>
                    <a:pt x="451974" y="298456"/>
                  </a:cubicBezTo>
                  <a:cubicBezTo>
                    <a:pt x="490455" y="279120"/>
                    <a:pt x="521030" y="240925"/>
                    <a:pt x="524745" y="197110"/>
                  </a:cubicBezTo>
                  <a:cubicBezTo>
                    <a:pt x="528174" y="156153"/>
                    <a:pt x="505123" y="112624"/>
                    <a:pt x="466166" y="97288"/>
                  </a:cubicBezTo>
                  <a:cubicBezTo>
                    <a:pt x="426447" y="81667"/>
                    <a:pt x="375869" y="102146"/>
                    <a:pt x="361391" y="142818"/>
                  </a:cubicBezTo>
                  <a:lnTo>
                    <a:pt x="373678" y="141199"/>
                  </a:lnTo>
                  <a:cubicBezTo>
                    <a:pt x="326053" y="78715"/>
                    <a:pt x="267379" y="14230"/>
                    <a:pt x="185559" y="2038"/>
                  </a:cubicBezTo>
                  <a:cubicBezTo>
                    <a:pt x="148793" y="-3391"/>
                    <a:pt x="109645" y="1562"/>
                    <a:pt x="78213" y="22517"/>
                  </a:cubicBezTo>
                  <a:cubicBezTo>
                    <a:pt x="48780" y="42139"/>
                    <a:pt x="29826" y="72523"/>
                    <a:pt x="18681" y="105575"/>
                  </a:cubicBezTo>
                  <a:cubicBezTo>
                    <a:pt x="5727" y="143961"/>
                    <a:pt x="2298" y="185014"/>
                    <a:pt x="12" y="225114"/>
                  </a:cubicBezTo>
                  <a:cubicBezTo>
                    <a:pt x="-464" y="233782"/>
                    <a:pt x="12966" y="233782"/>
                    <a:pt x="13443" y="225114"/>
                  </a:cubicBezTo>
                  <a:cubicBezTo>
                    <a:pt x="17157" y="162058"/>
                    <a:pt x="23063" y="85953"/>
                    <a:pt x="74688" y="41853"/>
                  </a:cubicBezTo>
                  <a:cubicBezTo>
                    <a:pt x="101454" y="18993"/>
                    <a:pt x="137172" y="10992"/>
                    <a:pt x="171748" y="13754"/>
                  </a:cubicBezTo>
                  <a:cubicBezTo>
                    <a:pt x="208419" y="16707"/>
                    <a:pt x="242424" y="31852"/>
                    <a:pt x="271856" y="53378"/>
                  </a:cubicBezTo>
                  <a:cubicBezTo>
                    <a:pt x="307194" y="79095"/>
                    <a:pt x="335769" y="113290"/>
                    <a:pt x="362058" y="147866"/>
                  </a:cubicBezTo>
                  <a:cubicBezTo>
                    <a:pt x="364058" y="151009"/>
                    <a:pt x="368344" y="151962"/>
                    <a:pt x="371487" y="149961"/>
                  </a:cubicBezTo>
                  <a:cubicBezTo>
                    <a:pt x="372821" y="149104"/>
                    <a:pt x="373869" y="147771"/>
                    <a:pt x="374345" y="146247"/>
                  </a:cubicBezTo>
                  <a:cubicBezTo>
                    <a:pt x="385965" y="113576"/>
                    <a:pt x="426732" y="98241"/>
                    <a:pt x="458546" y="108623"/>
                  </a:cubicBezTo>
                  <a:cubicBezTo>
                    <a:pt x="494455" y="120339"/>
                    <a:pt x="514267" y="161011"/>
                    <a:pt x="511314" y="196920"/>
                  </a:cubicBezTo>
                  <a:cubicBezTo>
                    <a:pt x="507885" y="238068"/>
                    <a:pt x="476358" y="272644"/>
                    <a:pt x="439972" y="289122"/>
                  </a:cubicBezTo>
                  <a:cubicBezTo>
                    <a:pt x="396062" y="308934"/>
                    <a:pt x="348056" y="304076"/>
                    <a:pt x="302622" y="293122"/>
                  </a:cubicBezTo>
                  <a:cubicBezTo>
                    <a:pt x="254425" y="281502"/>
                    <a:pt x="199942" y="264261"/>
                    <a:pt x="153555" y="291027"/>
                  </a:cubicBezTo>
                  <a:cubicBezTo>
                    <a:pt x="150412" y="293027"/>
                    <a:pt x="149460" y="297123"/>
                    <a:pt x="151460" y="300361"/>
                  </a:cubicBezTo>
                  <a:cubicBezTo>
                    <a:pt x="153365" y="303600"/>
                    <a:pt x="157175" y="304552"/>
                    <a:pt x="160318" y="302933"/>
                  </a:cubicBezTo>
                  <a:lnTo>
                    <a:pt x="160318" y="302933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D16A95F-0CCF-447D-9303-BA5362C629EE}"/>
                </a:ext>
              </a:extLst>
            </p:cNvPr>
            <p:cNvSpPr/>
            <p:nvPr/>
          </p:nvSpPr>
          <p:spPr>
            <a:xfrm>
              <a:off x="9856537" y="2102324"/>
              <a:ext cx="489011" cy="980715"/>
            </a:xfrm>
            <a:custGeom>
              <a:avLst/>
              <a:gdLst>
                <a:gd name="connsiteX0" fmla="*/ 664304 w 664303"/>
                <a:gd name="connsiteY0" fmla="*/ 316572 h 1332264"/>
                <a:gd name="connsiteX1" fmla="*/ 656991 w 664303"/>
                <a:gd name="connsiteY1" fmla="*/ 316572 h 1332264"/>
                <a:gd name="connsiteX2" fmla="*/ 656991 w 664303"/>
                <a:gd name="connsiteY2" fmla="*/ 116056 h 1332264"/>
                <a:gd name="connsiteX3" fmla="*/ 540934 w 664303"/>
                <a:gd name="connsiteY3" fmla="*/ 0 h 1332264"/>
                <a:gd name="connsiteX4" fmla="*/ 540934 w 664303"/>
                <a:gd name="connsiteY4" fmla="*/ 0 h 1332264"/>
                <a:gd name="connsiteX5" fmla="*/ 116056 w 664303"/>
                <a:gd name="connsiteY5" fmla="*/ 0 h 1332264"/>
                <a:gd name="connsiteX6" fmla="*/ 0 w 664303"/>
                <a:gd name="connsiteY6" fmla="*/ 116056 h 1332264"/>
                <a:gd name="connsiteX7" fmla="*/ 0 w 664303"/>
                <a:gd name="connsiteY7" fmla="*/ 1216208 h 1332264"/>
                <a:gd name="connsiteX8" fmla="*/ 116056 w 664303"/>
                <a:gd name="connsiteY8" fmla="*/ 1332265 h 1332264"/>
                <a:gd name="connsiteX9" fmla="*/ 116056 w 664303"/>
                <a:gd name="connsiteY9" fmla="*/ 1332265 h 1332264"/>
                <a:gd name="connsiteX10" fmla="*/ 540895 w 664303"/>
                <a:gd name="connsiteY10" fmla="*/ 1332265 h 1332264"/>
                <a:gd name="connsiteX11" fmla="*/ 656951 w 664303"/>
                <a:gd name="connsiteY11" fmla="*/ 1216208 h 1332264"/>
                <a:gd name="connsiteX12" fmla="*/ 656951 w 664303"/>
                <a:gd name="connsiteY12" fmla="*/ 459297 h 1332264"/>
                <a:gd name="connsiteX13" fmla="*/ 664264 w 664303"/>
                <a:gd name="connsiteY13" fmla="*/ 459297 h 1332264"/>
                <a:gd name="connsiteX14" fmla="*/ 664264 w 664303"/>
                <a:gd name="connsiteY14" fmla="*/ 316572 h 133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4303" h="1332264">
                  <a:moveTo>
                    <a:pt x="664304" y="316572"/>
                  </a:moveTo>
                  <a:lnTo>
                    <a:pt x="656991" y="316572"/>
                  </a:lnTo>
                  <a:lnTo>
                    <a:pt x="656991" y="116056"/>
                  </a:lnTo>
                  <a:cubicBezTo>
                    <a:pt x="656991" y="51947"/>
                    <a:pt x="605044" y="0"/>
                    <a:pt x="540934" y="0"/>
                  </a:cubicBezTo>
                  <a:lnTo>
                    <a:pt x="540934" y="0"/>
                  </a:lnTo>
                  <a:lnTo>
                    <a:pt x="116056" y="0"/>
                  </a:lnTo>
                  <a:cubicBezTo>
                    <a:pt x="51947" y="0"/>
                    <a:pt x="0" y="51947"/>
                    <a:pt x="0" y="116056"/>
                  </a:cubicBezTo>
                  <a:lnTo>
                    <a:pt x="0" y="1216208"/>
                  </a:lnTo>
                  <a:cubicBezTo>
                    <a:pt x="0" y="1280317"/>
                    <a:pt x="51947" y="1332265"/>
                    <a:pt x="116056" y="1332265"/>
                  </a:cubicBezTo>
                  <a:lnTo>
                    <a:pt x="116056" y="1332265"/>
                  </a:lnTo>
                  <a:lnTo>
                    <a:pt x="540895" y="1332265"/>
                  </a:lnTo>
                  <a:cubicBezTo>
                    <a:pt x="605004" y="1332265"/>
                    <a:pt x="656951" y="1280317"/>
                    <a:pt x="656951" y="1216208"/>
                  </a:cubicBezTo>
                  <a:lnTo>
                    <a:pt x="656951" y="459297"/>
                  </a:lnTo>
                  <a:lnTo>
                    <a:pt x="664264" y="459297"/>
                  </a:lnTo>
                  <a:lnTo>
                    <a:pt x="664264" y="316572"/>
                  </a:lnTo>
                  <a:close/>
                </a:path>
              </a:pathLst>
            </a:custGeom>
            <a:solidFill>
              <a:srgbClr val="403E56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A2B2DBB-7CC9-4E97-B110-377727C607EA}"/>
                </a:ext>
              </a:extLst>
            </p:cNvPr>
            <p:cNvSpPr/>
            <p:nvPr/>
          </p:nvSpPr>
          <p:spPr>
            <a:xfrm>
              <a:off x="9880148" y="2124560"/>
              <a:ext cx="441848" cy="936214"/>
            </a:xfrm>
            <a:custGeom>
              <a:avLst/>
              <a:gdLst>
                <a:gd name="connsiteX0" fmla="*/ 600235 w 600234"/>
                <a:gd name="connsiteY0" fmla="*/ 86645 h 1271811"/>
                <a:gd name="connsiteX1" fmla="*/ 600235 w 600234"/>
                <a:gd name="connsiteY1" fmla="*/ 1185167 h 1271811"/>
                <a:gd name="connsiteX2" fmla="*/ 513590 w 600234"/>
                <a:gd name="connsiteY2" fmla="*/ 1271812 h 1271811"/>
                <a:gd name="connsiteX3" fmla="*/ 513550 w 600234"/>
                <a:gd name="connsiteY3" fmla="*/ 1271812 h 1271811"/>
                <a:gd name="connsiteX4" fmla="*/ 86645 w 600234"/>
                <a:gd name="connsiteY4" fmla="*/ 1271812 h 1271811"/>
                <a:gd name="connsiteX5" fmla="*/ 0 w 600234"/>
                <a:gd name="connsiteY5" fmla="*/ 1185167 h 1271811"/>
                <a:gd name="connsiteX6" fmla="*/ 0 w 600234"/>
                <a:gd name="connsiteY6" fmla="*/ 1185167 h 1271811"/>
                <a:gd name="connsiteX7" fmla="*/ 0 w 600234"/>
                <a:gd name="connsiteY7" fmla="*/ 86645 h 1271811"/>
                <a:gd name="connsiteX8" fmla="*/ 86645 w 600234"/>
                <a:gd name="connsiteY8" fmla="*/ 0 h 1271811"/>
                <a:gd name="connsiteX9" fmla="*/ 86645 w 600234"/>
                <a:gd name="connsiteY9" fmla="*/ 0 h 1271811"/>
                <a:gd name="connsiteX10" fmla="*/ 138433 w 600234"/>
                <a:gd name="connsiteY10" fmla="*/ 0 h 1271811"/>
                <a:gd name="connsiteX11" fmla="*/ 161088 w 600234"/>
                <a:gd name="connsiteY11" fmla="*/ 53696 h 1271811"/>
                <a:gd name="connsiteX12" fmla="*/ 176589 w 600234"/>
                <a:gd name="connsiteY12" fmla="*/ 56717 h 1271811"/>
                <a:gd name="connsiteX13" fmla="*/ 419989 w 600234"/>
                <a:gd name="connsiteY13" fmla="*/ 56717 h 1271811"/>
                <a:gd name="connsiteX14" fmla="*/ 461165 w 600234"/>
                <a:gd name="connsiteY14" fmla="*/ 15620 h 1271811"/>
                <a:gd name="connsiteX15" fmla="*/ 458105 w 600234"/>
                <a:gd name="connsiteY15" fmla="*/ 0 h 1271811"/>
                <a:gd name="connsiteX16" fmla="*/ 513550 w 600234"/>
                <a:gd name="connsiteY16" fmla="*/ 0 h 1271811"/>
                <a:gd name="connsiteX17" fmla="*/ 600235 w 600234"/>
                <a:gd name="connsiteY17" fmla="*/ 86645 h 1271811"/>
                <a:gd name="connsiteX18" fmla="*/ 600235 w 600234"/>
                <a:gd name="connsiteY18" fmla="*/ 86645 h 127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0234" h="1271811">
                  <a:moveTo>
                    <a:pt x="600235" y="86645"/>
                  </a:moveTo>
                  <a:lnTo>
                    <a:pt x="600235" y="1185167"/>
                  </a:lnTo>
                  <a:cubicBezTo>
                    <a:pt x="600235" y="1233020"/>
                    <a:pt x="561443" y="1271812"/>
                    <a:pt x="513590" y="1271812"/>
                  </a:cubicBezTo>
                  <a:cubicBezTo>
                    <a:pt x="513590" y="1271812"/>
                    <a:pt x="513550" y="1271812"/>
                    <a:pt x="513550" y="1271812"/>
                  </a:cubicBezTo>
                  <a:lnTo>
                    <a:pt x="86645" y="1271812"/>
                  </a:lnTo>
                  <a:cubicBezTo>
                    <a:pt x="38792" y="1271812"/>
                    <a:pt x="0" y="1233020"/>
                    <a:pt x="0" y="1185167"/>
                  </a:cubicBezTo>
                  <a:cubicBezTo>
                    <a:pt x="0" y="1185167"/>
                    <a:pt x="0" y="1185167"/>
                    <a:pt x="0" y="1185167"/>
                  </a:cubicBezTo>
                  <a:lnTo>
                    <a:pt x="0" y="86645"/>
                  </a:lnTo>
                  <a:cubicBezTo>
                    <a:pt x="0" y="38792"/>
                    <a:pt x="38792" y="0"/>
                    <a:pt x="86645" y="0"/>
                  </a:cubicBezTo>
                  <a:cubicBezTo>
                    <a:pt x="86645" y="0"/>
                    <a:pt x="86645" y="0"/>
                    <a:pt x="86645" y="0"/>
                  </a:cubicBezTo>
                  <a:lnTo>
                    <a:pt x="138433" y="0"/>
                  </a:lnTo>
                  <a:cubicBezTo>
                    <a:pt x="129848" y="21065"/>
                    <a:pt x="139983" y="45111"/>
                    <a:pt x="161088" y="53696"/>
                  </a:cubicBezTo>
                  <a:cubicBezTo>
                    <a:pt x="166016" y="55683"/>
                    <a:pt x="171263" y="56717"/>
                    <a:pt x="176589" y="56717"/>
                  </a:cubicBezTo>
                  <a:lnTo>
                    <a:pt x="419989" y="56717"/>
                  </a:lnTo>
                  <a:cubicBezTo>
                    <a:pt x="442724" y="56756"/>
                    <a:pt x="461165" y="38315"/>
                    <a:pt x="461165" y="15620"/>
                  </a:cubicBezTo>
                  <a:cubicBezTo>
                    <a:pt x="461165" y="10254"/>
                    <a:pt x="460132" y="4968"/>
                    <a:pt x="458105" y="0"/>
                  </a:cubicBezTo>
                  <a:lnTo>
                    <a:pt x="513550" y="0"/>
                  </a:lnTo>
                  <a:cubicBezTo>
                    <a:pt x="561403" y="-40"/>
                    <a:pt x="600195" y="38752"/>
                    <a:pt x="600235" y="86645"/>
                  </a:cubicBezTo>
                  <a:cubicBezTo>
                    <a:pt x="600235" y="86605"/>
                    <a:pt x="600235" y="86605"/>
                    <a:pt x="600235" y="86645"/>
                  </a:cubicBezTo>
                  <a:close/>
                </a:path>
              </a:pathLst>
            </a:custGeom>
            <a:solidFill>
              <a:srgbClr val="FFFFFF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2AB6C5E-6329-439C-B429-B931536B6ACF}"/>
                </a:ext>
              </a:extLst>
            </p:cNvPr>
            <p:cNvSpPr/>
            <p:nvPr/>
          </p:nvSpPr>
          <p:spPr>
            <a:xfrm>
              <a:off x="10084981" y="2124560"/>
              <a:ext cx="237016" cy="245938"/>
            </a:xfrm>
            <a:custGeom>
              <a:avLst/>
              <a:gdLst>
                <a:gd name="connsiteX0" fmla="*/ 321977 w 321977"/>
                <a:gd name="connsiteY0" fmla="*/ 86645 h 334097"/>
                <a:gd name="connsiteX1" fmla="*/ 321977 w 321977"/>
                <a:gd name="connsiteY1" fmla="*/ 325594 h 334097"/>
                <a:gd name="connsiteX2" fmla="*/ 8466 w 321977"/>
                <a:gd name="connsiteY2" fmla="*/ 142686 h 334097"/>
                <a:gd name="connsiteX3" fmla="*/ 0 w 321977"/>
                <a:gd name="connsiteY3" fmla="*/ 77503 h 334097"/>
                <a:gd name="connsiteX4" fmla="*/ 835 w 321977"/>
                <a:gd name="connsiteY4" fmla="*/ 56717 h 334097"/>
                <a:gd name="connsiteX5" fmla="*/ 141692 w 321977"/>
                <a:gd name="connsiteY5" fmla="*/ 56717 h 334097"/>
                <a:gd name="connsiteX6" fmla="*/ 182868 w 321977"/>
                <a:gd name="connsiteY6" fmla="*/ 15620 h 334097"/>
                <a:gd name="connsiteX7" fmla="*/ 179808 w 321977"/>
                <a:gd name="connsiteY7" fmla="*/ 0 h 334097"/>
                <a:gd name="connsiteX8" fmla="*/ 235253 w 321977"/>
                <a:gd name="connsiteY8" fmla="*/ 0 h 334097"/>
                <a:gd name="connsiteX9" fmla="*/ 321977 w 321977"/>
                <a:gd name="connsiteY9" fmla="*/ 86645 h 334097"/>
                <a:gd name="connsiteX10" fmla="*/ 321977 w 321977"/>
                <a:gd name="connsiteY10" fmla="*/ 86645 h 33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1977" h="334097">
                  <a:moveTo>
                    <a:pt x="321977" y="86645"/>
                  </a:moveTo>
                  <a:lnTo>
                    <a:pt x="321977" y="325594"/>
                  </a:lnTo>
                  <a:cubicBezTo>
                    <a:pt x="184895" y="361643"/>
                    <a:pt x="44515" y="279768"/>
                    <a:pt x="8466" y="142686"/>
                  </a:cubicBezTo>
                  <a:cubicBezTo>
                    <a:pt x="2862" y="121422"/>
                    <a:pt x="40" y="99522"/>
                    <a:pt x="0" y="77503"/>
                  </a:cubicBezTo>
                  <a:cubicBezTo>
                    <a:pt x="0" y="70508"/>
                    <a:pt x="278" y="63553"/>
                    <a:pt x="835" y="56717"/>
                  </a:cubicBezTo>
                  <a:lnTo>
                    <a:pt x="141692" y="56717"/>
                  </a:lnTo>
                  <a:cubicBezTo>
                    <a:pt x="164427" y="56756"/>
                    <a:pt x="182868" y="38315"/>
                    <a:pt x="182868" y="15620"/>
                  </a:cubicBezTo>
                  <a:cubicBezTo>
                    <a:pt x="182868" y="10254"/>
                    <a:pt x="181835" y="4968"/>
                    <a:pt x="179808" y="0"/>
                  </a:cubicBezTo>
                  <a:lnTo>
                    <a:pt x="235253" y="0"/>
                  </a:lnTo>
                  <a:cubicBezTo>
                    <a:pt x="283146" y="-40"/>
                    <a:pt x="321937" y="38752"/>
                    <a:pt x="321977" y="86645"/>
                  </a:cubicBezTo>
                  <a:cubicBezTo>
                    <a:pt x="321977" y="86605"/>
                    <a:pt x="321977" y="86605"/>
                    <a:pt x="321977" y="86645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1508A89-BDA7-4A7E-AA35-306B9A664DC4}"/>
                </a:ext>
              </a:extLst>
            </p:cNvPr>
            <p:cNvSpPr/>
            <p:nvPr/>
          </p:nvSpPr>
          <p:spPr>
            <a:xfrm>
              <a:off x="9880119" y="2909319"/>
              <a:ext cx="158781" cy="151455"/>
            </a:xfrm>
            <a:custGeom>
              <a:avLst/>
              <a:gdLst>
                <a:gd name="connsiteX0" fmla="*/ 215698 w 215698"/>
                <a:gd name="connsiteY0" fmla="*/ 190842 h 205746"/>
                <a:gd name="connsiteX1" fmla="*/ 215102 w 215698"/>
                <a:gd name="connsiteY1" fmla="*/ 205746 h 205746"/>
                <a:gd name="connsiteX2" fmla="*/ 86645 w 215698"/>
                <a:gd name="connsiteY2" fmla="*/ 205746 h 205746"/>
                <a:gd name="connsiteX3" fmla="*/ 0 w 215698"/>
                <a:gd name="connsiteY3" fmla="*/ 119101 h 205746"/>
                <a:gd name="connsiteX4" fmla="*/ 0 w 215698"/>
                <a:gd name="connsiteY4" fmla="*/ 119101 h 205746"/>
                <a:gd name="connsiteX5" fmla="*/ 0 w 215698"/>
                <a:gd name="connsiteY5" fmla="*/ 1614 h 205746"/>
                <a:gd name="connsiteX6" fmla="*/ 214108 w 215698"/>
                <a:gd name="connsiteY6" fmla="*/ 166438 h 205746"/>
                <a:gd name="connsiteX7" fmla="*/ 215698 w 215698"/>
                <a:gd name="connsiteY7" fmla="*/ 190842 h 205746"/>
                <a:gd name="connsiteX8" fmla="*/ 215698 w 215698"/>
                <a:gd name="connsiteY8" fmla="*/ 190842 h 205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698" h="205746">
                  <a:moveTo>
                    <a:pt x="215698" y="190842"/>
                  </a:moveTo>
                  <a:cubicBezTo>
                    <a:pt x="215698" y="195889"/>
                    <a:pt x="215499" y="200857"/>
                    <a:pt x="215102" y="205746"/>
                  </a:cubicBezTo>
                  <a:lnTo>
                    <a:pt x="86645" y="205746"/>
                  </a:lnTo>
                  <a:cubicBezTo>
                    <a:pt x="38791" y="205746"/>
                    <a:pt x="0" y="166955"/>
                    <a:pt x="0" y="119101"/>
                  </a:cubicBezTo>
                  <a:cubicBezTo>
                    <a:pt x="0" y="119101"/>
                    <a:pt x="0" y="119101"/>
                    <a:pt x="0" y="119101"/>
                  </a:cubicBezTo>
                  <a:lnTo>
                    <a:pt x="0" y="1614"/>
                  </a:lnTo>
                  <a:cubicBezTo>
                    <a:pt x="104650" y="-11979"/>
                    <a:pt x="200515" y="61788"/>
                    <a:pt x="214108" y="166438"/>
                  </a:cubicBezTo>
                  <a:cubicBezTo>
                    <a:pt x="215181" y="174506"/>
                    <a:pt x="215698" y="182694"/>
                    <a:pt x="215698" y="190842"/>
                  </a:cubicBezTo>
                  <a:lnTo>
                    <a:pt x="215698" y="190842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2640EFB-1F78-46F5-B26E-3F197765072F}"/>
              </a:ext>
            </a:extLst>
          </p:cNvPr>
          <p:cNvGrpSpPr/>
          <p:nvPr/>
        </p:nvGrpSpPr>
        <p:grpSpPr>
          <a:xfrm>
            <a:off x="10165148" y="2273549"/>
            <a:ext cx="299027" cy="495302"/>
            <a:chOff x="9930899" y="1649254"/>
            <a:chExt cx="299027" cy="495302"/>
          </a:xfrm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28C993E-2396-4AEF-9972-E94E1F41EF25}"/>
                </a:ext>
              </a:extLst>
            </p:cNvPr>
            <p:cNvSpPr/>
            <p:nvPr/>
          </p:nvSpPr>
          <p:spPr>
            <a:xfrm flipH="1">
              <a:off x="10111286" y="1922030"/>
              <a:ext cx="118640" cy="208781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C0E3266-F202-4A68-9B39-4AF9BFE85A44}"/>
                </a:ext>
              </a:extLst>
            </p:cNvPr>
            <p:cNvSpPr/>
            <p:nvPr/>
          </p:nvSpPr>
          <p:spPr>
            <a:xfrm flipH="1">
              <a:off x="10116254" y="1918600"/>
              <a:ext cx="75228" cy="104782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F094BEB-D517-47E0-8D7C-B52FBECF3074}"/>
                </a:ext>
              </a:extLst>
            </p:cNvPr>
            <p:cNvSpPr/>
            <p:nvPr/>
          </p:nvSpPr>
          <p:spPr>
            <a:xfrm flipH="1">
              <a:off x="9930899" y="1920349"/>
              <a:ext cx="121897" cy="212086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27B4574-04CD-4EFA-820D-23843E86BC25}"/>
                </a:ext>
              </a:extLst>
            </p:cNvPr>
            <p:cNvSpPr/>
            <p:nvPr/>
          </p:nvSpPr>
          <p:spPr>
            <a:xfrm flipH="1">
              <a:off x="9998894" y="1697107"/>
              <a:ext cx="166179" cy="166180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611AE29-DA94-40E5-A7FA-9E4B9FE79B46}"/>
                </a:ext>
              </a:extLst>
            </p:cNvPr>
            <p:cNvSpPr/>
            <p:nvPr/>
          </p:nvSpPr>
          <p:spPr>
            <a:xfrm flipH="1">
              <a:off x="10031812" y="1759614"/>
              <a:ext cx="22614" cy="55454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F703BAD-65B5-4EF7-944E-66CE51B1B5E9}"/>
                </a:ext>
              </a:extLst>
            </p:cNvPr>
            <p:cNvSpPr/>
            <p:nvPr/>
          </p:nvSpPr>
          <p:spPr>
            <a:xfrm flipH="1">
              <a:off x="10007853" y="1762827"/>
              <a:ext cx="17553" cy="3265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4CFE456-EB53-4926-BFE9-85C8C64DA33F}"/>
                </a:ext>
              </a:extLst>
            </p:cNvPr>
            <p:cNvSpPr/>
            <p:nvPr/>
          </p:nvSpPr>
          <p:spPr>
            <a:xfrm flipH="1">
              <a:off x="10063256" y="1762827"/>
              <a:ext cx="17553" cy="3265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2415EAC-C332-443C-A89F-B5785923AEF7}"/>
                </a:ext>
              </a:extLst>
            </p:cNvPr>
            <p:cNvSpPr/>
            <p:nvPr/>
          </p:nvSpPr>
          <p:spPr>
            <a:xfrm flipH="1">
              <a:off x="9999521" y="1887162"/>
              <a:ext cx="163320" cy="257394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3DC6BF5-FB79-4394-A7A4-104E91E807C2}"/>
                </a:ext>
              </a:extLst>
            </p:cNvPr>
            <p:cNvSpPr/>
            <p:nvPr/>
          </p:nvSpPr>
          <p:spPr>
            <a:xfrm flipH="1">
              <a:off x="9970970" y="1918626"/>
              <a:ext cx="75228" cy="104755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9E5F22F-15B3-45B3-8702-25EC3D531300}"/>
                </a:ext>
              </a:extLst>
            </p:cNvPr>
            <p:cNvSpPr/>
            <p:nvPr/>
          </p:nvSpPr>
          <p:spPr>
            <a:xfrm flipH="1">
              <a:off x="9990182" y="1662167"/>
              <a:ext cx="204287" cy="208587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A6D3143C-A832-42F4-B531-F6E7E35B2546}"/>
                </a:ext>
              </a:extLst>
            </p:cNvPr>
            <p:cNvSpPr/>
            <p:nvPr/>
          </p:nvSpPr>
          <p:spPr>
            <a:xfrm flipH="1">
              <a:off x="10151255" y="1649254"/>
              <a:ext cx="50517" cy="50517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cxnSp>
        <p:nvCxnSpPr>
          <p:cNvPr id="172" name="Connector: Curved 171">
            <a:extLst>
              <a:ext uri="{FF2B5EF4-FFF2-40B4-BE49-F238E27FC236}">
                <a16:creationId xmlns:a16="http://schemas.microsoft.com/office/drawing/2014/main" id="{02175582-8A02-4A13-9D4F-729A8E7459A0}"/>
              </a:ext>
            </a:extLst>
          </p:cNvPr>
          <p:cNvCxnSpPr/>
          <p:nvPr/>
        </p:nvCxnSpPr>
        <p:spPr>
          <a:xfrm flipV="1">
            <a:off x="2223207" y="2634701"/>
            <a:ext cx="1589702" cy="396229"/>
          </a:xfrm>
          <a:prstGeom prst="curvedConnector3">
            <a:avLst/>
          </a:prstGeom>
          <a:ln w="28575">
            <a:solidFill>
              <a:srgbClr val="31278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Arc 172">
            <a:extLst>
              <a:ext uri="{FF2B5EF4-FFF2-40B4-BE49-F238E27FC236}">
                <a16:creationId xmlns:a16="http://schemas.microsoft.com/office/drawing/2014/main" id="{102BB6D8-9D52-47EE-946A-EA5F7910C09D}"/>
              </a:ext>
            </a:extLst>
          </p:cNvPr>
          <p:cNvSpPr/>
          <p:nvPr/>
        </p:nvSpPr>
        <p:spPr>
          <a:xfrm rot="18701594">
            <a:off x="3647507" y="2661403"/>
            <a:ext cx="1647007" cy="1012251"/>
          </a:xfrm>
          <a:prstGeom prst="arc">
            <a:avLst>
              <a:gd name="adj1" fmla="val 16251403"/>
              <a:gd name="adj2" fmla="val 21400618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4" name="Arc 173">
            <a:extLst>
              <a:ext uri="{FF2B5EF4-FFF2-40B4-BE49-F238E27FC236}">
                <a16:creationId xmlns:a16="http://schemas.microsoft.com/office/drawing/2014/main" id="{754C95F5-ED87-421E-8CD9-F3A452435224}"/>
              </a:ext>
            </a:extLst>
          </p:cNvPr>
          <p:cNvSpPr/>
          <p:nvPr/>
        </p:nvSpPr>
        <p:spPr>
          <a:xfrm rot="20565598">
            <a:off x="5189245" y="1572697"/>
            <a:ext cx="1947580" cy="1149737"/>
          </a:xfrm>
          <a:prstGeom prst="arc">
            <a:avLst>
              <a:gd name="adj1" fmla="val 11362140"/>
              <a:gd name="adj2" fmla="val 20988158"/>
            </a:avLst>
          </a:prstGeom>
          <a:ln w="28575">
            <a:solidFill>
              <a:srgbClr val="312783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5" name="Arc 174">
            <a:extLst>
              <a:ext uri="{FF2B5EF4-FFF2-40B4-BE49-F238E27FC236}">
                <a16:creationId xmlns:a16="http://schemas.microsoft.com/office/drawing/2014/main" id="{0A2EEF70-C556-4FF2-B7CA-BEC8663D716F}"/>
              </a:ext>
            </a:extLst>
          </p:cNvPr>
          <p:cNvSpPr/>
          <p:nvPr/>
        </p:nvSpPr>
        <p:spPr>
          <a:xfrm rot="422111">
            <a:off x="5341644" y="1599589"/>
            <a:ext cx="5259273" cy="1149737"/>
          </a:xfrm>
          <a:prstGeom prst="arc">
            <a:avLst>
              <a:gd name="adj1" fmla="val 11949989"/>
              <a:gd name="adj2" fmla="val 20988158"/>
            </a:avLst>
          </a:prstGeom>
          <a:ln w="28575">
            <a:solidFill>
              <a:srgbClr val="312783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6" name="Multiplication Sign 175">
            <a:extLst>
              <a:ext uri="{FF2B5EF4-FFF2-40B4-BE49-F238E27FC236}">
                <a16:creationId xmlns:a16="http://schemas.microsoft.com/office/drawing/2014/main" id="{29AE91B5-DA74-400A-A7FB-CAAAF461A4B3}"/>
              </a:ext>
            </a:extLst>
          </p:cNvPr>
          <p:cNvSpPr/>
          <p:nvPr/>
        </p:nvSpPr>
        <p:spPr>
          <a:xfrm>
            <a:off x="1478972" y="2384980"/>
            <a:ext cx="961169" cy="1249136"/>
          </a:xfrm>
          <a:prstGeom prst="mathMultiply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35CFE66B-0959-4EDC-B3C4-0CC685A786A5}"/>
              </a:ext>
            </a:extLst>
          </p:cNvPr>
          <p:cNvSpPr txBox="1"/>
          <p:nvPr/>
        </p:nvSpPr>
        <p:spPr>
          <a:xfrm>
            <a:off x="474148" y="106512"/>
            <a:ext cx="8517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ro-RO" sz="2800" b="0" i="0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Furtul și folosirea informațiilor personale</a:t>
            </a:r>
            <a:endParaRPr lang="ro-RO" sz="2800" b="1" dirty="0">
              <a:solidFill>
                <a:srgbClr val="312783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8" name="Speech Bubble: Rectangle with Corners Rounded 177">
            <a:extLst>
              <a:ext uri="{FF2B5EF4-FFF2-40B4-BE49-F238E27FC236}">
                <a16:creationId xmlns:a16="http://schemas.microsoft.com/office/drawing/2014/main" id="{6FDE684D-1FAE-470E-B772-62AEC490D5FB}"/>
              </a:ext>
            </a:extLst>
          </p:cNvPr>
          <p:cNvSpPr/>
          <p:nvPr/>
        </p:nvSpPr>
        <p:spPr>
          <a:xfrm>
            <a:off x="2289481" y="1607676"/>
            <a:ext cx="1746929" cy="957945"/>
          </a:xfrm>
          <a:prstGeom prst="wedgeRoundRectCallout">
            <a:avLst>
              <a:gd name="adj1" fmla="val -2397"/>
              <a:gd name="adj2" fmla="val 653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cine ajunge informația mea?</a:t>
            </a:r>
            <a:endParaRPr lang="ro-RO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9ACD54A8-A839-4877-96C9-847E522079A1}"/>
              </a:ext>
            </a:extLst>
          </p:cNvPr>
          <p:cNvSpPr/>
          <p:nvPr/>
        </p:nvSpPr>
        <p:spPr>
          <a:xfrm>
            <a:off x="4748822" y="2400777"/>
            <a:ext cx="904786" cy="91669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B061F5E7-8CAB-4796-AD45-3BE043ED6C08}"/>
              </a:ext>
            </a:extLst>
          </p:cNvPr>
          <p:cNvSpPr/>
          <p:nvPr/>
        </p:nvSpPr>
        <p:spPr>
          <a:xfrm>
            <a:off x="6623906" y="1711949"/>
            <a:ext cx="904786" cy="91669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9B41AA0-EB39-48B2-A9C1-7F51E1978B42}"/>
              </a:ext>
            </a:extLst>
          </p:cNvPr>
          <p:cNvSpPr/>
          <p:nvPr/>
        </p:nvSpPr>
        <p:spPr>
          <a:xfrm>
            <a:off x="9890729" y="2064744"/>
            <a:ext cx="904786" cy="91669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5AF5B9A6-DBD0-4FBF-B742-09CA063DB1DF}"/>
              </a:ext>
            </a:extLst>
          </p:cNvPr>
          <p:cNvSpPr txBox="1"/>
          <p:nvPr/>
        </p:nvSpPr>
        <p:spPr>
          <a:xfrm>
            <a:off x="572791" y="823477"/>
            <a:ext cx="4511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ro-RO" b="0" i="0" u="none" strike="noStrike" dirty="0">
                <a:solidFill>
                  <a:srgbClr val="000000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Publicarea/partajarea informațiilor</a:t>
            </a:r>
            <a:br>
              <a:rPr lang="de-AT" b="0" i="0" u="none" strike="noStrike" dirty="0">
                <a:solidFill>
                  <a:srgbClr val="000000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ro-RO" b="0" i="0" u="none" strike="noStrike" dirty="0">
                <a:solidFill>
                  <a:srgbClr val="000000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personale din propria inițiativă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9684AB6A-D498-4690-9B56-ACCB8219387F}"/>
              </a:ext>
            </a:extLst>
          </p:cNvPr>
          <p:cNvGrpSpPr/>
          <p:nvPr/>
        </p:nvGrpSpPr>
        <p:grpSpPr>
          <a:xfrm>
            <a:off x="721148" y="4815082"/>
            <a:ext cx="2527839" cy="1467770"/>
            <a:chOff x="487680" y="4931818"/>
            <a:chExt cx="2527839" cy="1467770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08EDF0A-5943-44F3-91C2-184238ED68F0}"/>
                </a:ext>
              </a:extLst>
            </p:cNvPr>
            <p:cNvSpPr/>
            <p:nvPr/>
          </p:nvSpPr>
          <p:spPr>
            <a:xfrm>
              <a:off x="655602" y="6096829"/>
              <a:ext cx="132111" cy="191500"/>
            </a:xfrm>
            <a:custGeom>
              <a:avLst/>
              <a:gdLst>
                <a:gd name="connsiteX0" fmla="*/ 7481 w 132111"/>
                <a:gd name="connsiteY0" fmla="*/ 187481 h 191500"/>
                <a:gd name="connsiteX1" fmla="*/ 76209 w 132111"/>
                <a:gd name="connsiteY1" fmla="*/ 175403 h 191500"/>
                <a:gd name="connsiteX2" fmla="*/ 113941 w 132111"/>
                <a:gd name="connsiteY2" fmla="*/ 91122 h 191500"/>
                <a:gd name="connsiteX3" fmla="*/ 132112 w 132111"/>
                <a:gd name="connsiteY3" fmla="*/ 0 h 191500"/>
                <a:gd name="connsiteX4" fmla="*/ 94113 w 132111"/>
                <a:gd name="connsiteY4" fmla="*/ 26188 h 191500"/>
                <a:gd name="connsiteX5" fmla="*/ 19880 w 132111"/>
                <a:gd name="connsiteY5" fmla="*/ 91710 h 191500"/>
                <a:gd name="connsiteX6" fmla="*/ 7908 w 132111"/>
                <a:gd name="connsiteY6" fmla="*/ 185717 h 19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111" h="191500">
                  <a:moveTo>
                    <a:pt x="7481" y="187481"/>
                  </a:moveTo>
                  <a:cubicBezTo>
                    <a:pt x="30943" y="195711"/>
                    <a:pt x="56970" y="191115"/>
                    <a:pt x="76209" y="175403"/>
                  </a:cubicBezTo>
                  <a:cubicBezTo>
                    <a:pt x="100259" y="155201"/>
                    <a:pt x="107848" y="121906"/>
                    <a:pt x="113941" y="91122"/>
                  </a:cubicBezTo>
                  <a:lnTo>
                    <a:pt x="132112" y="0"/>
                  </a:lnTo>
                  <a:lnTo>
                    <a:pt x="94113" y="26188"/>
                  </a:lnTo>
                  <a:cubicBezTo>
                    <a:pt x="66750" y="45000"/>
                    <a:pt x="38799" y="64453"/>
                    <a:pt x="19880" y="91710"/>
                  </a:cubicBezTo>
                  <a:cubicBezTo>
                    <a:pt x="961" y="118966"/>
                    <a:pt x="-7323" y="156216"/>
                    <a:pt x="7908" y="185717"/>
                  </a:cubicBezTo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664221D9-D0A0-48DC-9D70-D48F2F80A5D4}"/>
                </a:ext>
              </a:extLst>
            </p:cNvPr>
            <p:cNvSpPr/>
            <p:nvPr/>
          </p:nvSpPr>
          <p:spPr>
            <a:xfrm>
              <a:off x="660338" y="6212477"/>
              <a:ext cx="60443" cy="184121"/>
            </a:xfrm>
            <a:custGeom>
              <a:avLst/>
              <a:gdLst>
                <a:gd name="connsiteX0" fmla="*/ 6005 w 60443"/>
                <a:gd name="connsiteY0" fmla="*/ 182141 h 184121"/>
                <a:gd name="connsiteX1" fmla="*/ 874 w 60443"/>
                <a:gd name="connsiteY1" fmla="*/ 97379 h 184121"/>
                <a:gd name="connsiteX2" fmla="*/ 26581 w 60443"/>
                <a:gd name="connsiteY2" fmla="*/ 27474 h 184121"/>
                <a:gd name="connsiteX3" fmla="*/ 56402 w 60443"/>
                <a:gd name="connsiteY3" fmla="*/ 432 h 184121"/>
                <a:gd name="connsiteX4" fmla="*/ 59181 w 60443"/>
                <a:gd name="connsiteY4" fmla="*/ 5134 h 184121"/>
                <a:gd name="connsiteX5" fmla="*/ 15464 w 60443"/>
                <a:gd name="connsiteY5" fmla="*/ 57884 h 184121"/>
                <a:gd name="connsiteX6" fmla="*/ 6058 w 60443"/>
                <a:gd name="connsiteY6" fmla="*/ 134202 h 184121"/>
                <a:gd name="connsiteX7" fmla="*/ 11296 w 60443"/>
                <a:gd name="connsiteY7" fmla="*/ 180644 h 184121"/>
                <a:gd name="connsiteX8" fmla="*/ 9372 w 60443"/>
                <a:gd name="connsiteY8" fmla="*/ 184011 h 184121"/>
                <a:gd name="connsiteX9" fmla="*/ 6005 w 60443"/>
                <a:gd name="connsiteY9" fmla="*/ 182141 h 184121"/>
                <a:gd name="connsiteX10" fmla="*/ 6005 w 60443"/>
                <a:gd name="connsiteY10" fmla="*/ 182141 h 18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43" h="184121">
                  <a:moveTo>
                    <a:pt x="6005" y="182141"/>
                  </a:moveTo>
                  <a:cubicBezTo>
                    <a:pt x="2157" y="154136"/>
                    <a:pt x="-1798" y="125704"/>
                    <a:pt x="874" y="97379"/>
                  </a:cubicBezTo>
                  <a:cubicBezTo>
                    <a:pt x="3279" y="72207"/>
                    <a:pt x="10922" y="47622"/>
                    <a:pt x="26581" y="27474"/>
                  </a:cubicBezTo>
                  <a:cubicBezTo>
                    <a:pt x="34864" y="16785"/>
                    <a:pt x="44965" y="7646"/>
                    <a:pt x="56402" y="432"/>
                  </a:cubicBezTo>
                  <a:cubicBezTo>
                    <a:pt x="59395" y="-1439"/>
                    <a:pt x="62121" y="3264"/>
                    <a:pt x="59181" y="5134"/>
                  </a:cubicBezTo>
                  <a:cubicBezTo>
                    <a:pt x="39407" y="17640"/>
                    <a:pt x="24069" y="36132"/>
                    <a:pt x="15464" y="57884"/>
                  </a:cubicBezTo>
                  <a:cubicBezTo>
                    <a:pt x="5951" y="82094"/>
                    <a:pt x="4401" y="108495"/>
                    <a:pt x="6058" y="134202"/>
                  </a:cubicBezTo>
                  <a:cubicBezTo>
                    <a:pt x="7074" y="149754"/>
                    <a:pt x="9158" y="165199"/>
                    <a:pt x="11296" y="180644"/>
                  </a:cubicBezTo>
                  <a:cubicBezTo>
                    <a:pt x="11670" y="182087"/>
                    <a:pt x="10815" y="183584"/>
                    <a:pt x="9372" y="184011"/>
                  </a:cubicBezTo>
                  <a:cubicBezTo>
                    <a:pt x="7929" y="184439"/>
                    <a:pt x="6432" y="183584"/>
                    <a:pt x="6005" y="182141"/>
                  </a:cubicBezTo>
                  <a:lnTo>
                    <a:pt x="6005" y="182141"/>
                  </a:lnTo>
                  <a:close/>
                </a:path>
              </a:pathLst>
            </a:custGeom>
            <a:solidFill>
              <a:srgbClr val="F2F2F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AB46FEA-FFF8-4AF2-9291-EB4708256D46}"/>
                </a:ext>
              </a:extLst>
            </p:cNvPr>
            <p:cNvSpPr/>
            <p:nvPr/>
          </p:nvSpPr>
          <p:spPr>
            <a:xfrm>
              <a:off x="1087042" y="5702835"/>
              <a:ext cx="354240" cy="97871"/>
            </a:xfrm>
            <a:custGeom>
              <a:avLst/>
              <a:gdLst>
                <a:gd name="connsiteX0" fmla="*/ 341677 w 354240"/>
                <a:gd name="connsiteY0" fmla="*/ 87921 h 97871"/>
                <a:gd name="connsiteX1" fmla="*/ 332752 w 354240"/>
                <a:gd name="connsiteY1" fmla="*/ 90005 h 97871"/>
                <a:gd name="connsiteX2" fmla="*/ 45972 w 354240"/>
                <a:gd name="connsiteY2" fmla="*/ 97861 h 97871"/>
                <a:gd name="connsiteX3" fmla="*/ 11 w 354240"/>
                <a:gd name="connsiteY3" fmla="*/ 53823 h 97871"/>
                <a:gd name="connsiteX4" fmla="*/ 44048 w 354240"/>
                <a:gd name="connsiteY4" fmla="*/ 7862 h 97871"/>
                <a:gd name="connsiteX5" fmla="*/ 330828 w 354240"/>
                <a:gd name="connsiteY5" fmla="*/ 5 h 97871"/>
                <a:gd name="connsiteX6" fmla="*/ 353221 w 354240"/>
                <a:gd name="connsiteY6" fmla="*/ 21436 h 97871"/>
                <a:gd name="connsiteX7" fmla="*/ 354236 w 354240"/>
                <a:gd name="connsiteY7" fmla="*/ 67612 h 97871"/>
                <a:gd name="connsiteX8" fmla="*/ 341677 w 354240"/>
                <a:gd name="connsiteY8" fmla="*/ 87921 h 9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4240" h="97871">
                  <a:moveTo>
                    <a:pt x="341677" y="87921"/>
                  </a:moveTo>
                  <a:cubicBezTo>
                    <a:pt x="338898" y="89257"/>
                    <a:pt x="335852" y="89951"/>
                    <a:pt x="332752" y="90005"/>
                  </a:cubicBezTo>
                  <a:lnTo>
                    <a:pt x="45972" y="97861"/>
                  </a:lnTo>
                  <a:cubicBezTo>
                    <a:pt x="21121" y="98396"/>
                    <a:pt x="545" y="78675"/>
                    <a:pt x="11" y="53823"/>
                  </a:cubicBezTo>
                  <a:cubicBezTo>
                    <a:pt x="-524" y="28972"/>
                    <a:pt x="19197" y="8396"/>
                    <a:pt x="44048" y="7862"/>
                  </a:cubicBezTo>
                  <a:lnTo>
                    <a:pt x="330828" y="5"/>
                  </a:lnTo>
                  <a:cubicBezTo>
                    <a:pt x="342906" y="-262"/>
                    <a:pt x="352954" y="9358"/>
                    <a:pt x="353221" y="21436"/>
                  </a:cubicBezTo>
                  <a:lnTo>
                    <a:pt x="354236" y="67612"/>
                  </a:lnTo>
                  <a:cubicBezTo>
                    <a:pt x="354397" y="76270"/>
                    <a:pt x="349480" y="84233"/>
                    <a:pt x="341677" y="87921"/>
                  </a:cubicBez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1CCF7C2-5AA1-404F-BC3E-BF8DA6EA43BF}"/>
                </a:ext>
              </a:extLst>
            </p:cNvPr>
            <p:cNvSpPr/>
            <p:nvPr/>
          </p:nvSpPr>
          <p:spPr>
            <a:xfrm>
              <a:off x="992617" y="5966265"/>
              <a:ext cx="90052" cy="428940"/>
            </a:xfrm>
            <a:custGeom>
              <a:avLst/>
              <a:gdLst>
                <a:gd name="connsiteX0" fmla="*/ 68141 w 90052"/>
                <a:gd name="connsiteY0" fmla="*/ 428940 h 428940"/>
                <a:gd name="connsiteX1" fmla="*/ 21912 w 90052"/>
                <a:gd name="connsiteY1" fmla="*/ 428940 h 428940"/>
                <a:gd name="connsiteX2" fmla="*/ 0 w 90052"/>
                <a:gd name="connsiteY2" fmla="*/ 407028 h 428940"/>
                <a:gd name="connsiteX3" fmla="*/ 0 w 90052"/>
                <a:gd name="connsiteY3" fmla="*/ 21912 h 428940"/>
                <a:gd name="connsiteX4" fmla="*/ 21912 w 90052"/>
                <a:gd name="connsiteY4" fmla="*/ 0 h 428940"/>
                <a:gd name="connsiteX5" fmla="*/ 68141 w 90052"/>
                <a:gd name="connsiteY5" fmla="*/ 0 h 428940"/>
                <a:gd name="connsiteX6" fmla="*/ 90053 w 90052"/>
                <a:gd name="connsiteY6" fmla="*/ 21912 h 428940"/>
                <a:gd name="connsiteX7" fmla="*/ 90053 w 90052"/>
                <a:gd name="connsiteY7" fmla="*/ 407028 h 428940"/>
                <a:gd name="connsiteX8" fmla="*/ 68141 w 90052"/>
                <a:gd name="connsiteY8" fmla="*/ 428940 h 42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052" h="428940">
                  <a:moveTo>
                    <a:pt x="68141" y="428940"/>
                  </a:moveTo>
                  <a:lnTo>
                    <a:pt x="21912" y="428940"/>
                  </a:lnTo>
                  <a:cubicBezTo>
                    <a:pt x="9834" y="428940"/>
                    <a:pt x="0" y="419107"/>
                    <a:pt x="0" y="407028"/>
                  </a:cubicBezTo>
                  <a:lnTo>
                    <a:pt x="0" y="21912"/>
                  </a:lnTo>
                  <a:cubicBezTo>
                    <a:pt x="0" y="9834"/>
                    <a:pt x="9834" y="0"/>
                    <a:pt x="21912" y="0"/>
                  </a:cubicBezTo>
                  <a:lnTo>
                    <a:pt x="68141" y="0"/>
                  </a:lnTo>
                  <a:cubicBezTo>
                    <a:pt x="80219" y="0"/>
                    <a:pt x="90053" y="9834"/>
                    <a:pt x="90053" y="21912"/>
                  </a:cubicBezTo>
                  <a:lnTo>
                    <a:pt x="90053" y="407028"/>
                  </a:lnTo>
                  <a:cubicBezTo>
                    <a:pt x="90053" y="419107"/>
                    <a:pt x="80219" y="428940"/>
                    <a:pt x="68141" y="428940"/>
                  </a:cubicBez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87689C0-BC4F-478E-8E29-B2865700E353}"/>
                </a:ext>
              </a:extLst>
            </p:cNvPr>
            <p:cNvSpPr/>
            <p:nvPr/>
          </p:nvSpPr>
          <p:spPr>
            <a:xfrm>
              <a:off x="1115324" y="5966265"/>
              <a:ext cx="90052" cy="428940"/>
            </a:xfrm>
            <a:custGeom>
              <a:avLst/>
              <a:gdLst>
                <a:gd name="connsiteX0" fmla="*/ 68141 w 90052"/>
                <a:gd name="connsiteY0" fmla="*/ 428940 h 428940"/>
                <a:gd name="connsiteX1" fmla="*/ 21912 w 90052"/>
                <a:gd name="connsiteY1" fmla="*/ 428940 h 428940"/>
                <a:gd name="connsiteX2" fmla="*/ 0 w 90052"/>
                <a:gd name="connsiteY2" fmla="*/ 407028 h 428940"/>
                <a:gd name="connsiteX3" fmla="*/ 0 w 90052"/>
                <a:gd name="connsiteY3" fmla="*/ 21912 h 428940"/>
                <a:gd name="connsiteX4" fmla="*/ 21912 w 90052"/>
                <a:gd name="connsiteY4" fmla="*/ 0 h 428940"/>
                <a:gd name="connsiteX5" fmla="*/ 68141 w 90052"/>
                <a:gd name="connsiteY5" fmla="*/ 0 h 428940"/>
                <a:gd name="connsiteX6" fmla="*/ 90053 w 90052"/>
                <a:gd name="connsiteY6" fmla="*/ 21912 h 428940"/>
                <a:gd name="connsiteX7" fmla="*/ 90053 w 90052"/>
                <a:gd name="connsiteY7" fmla="*/ 407028 h 428940"/>
                <a:gd name="connsiteX8" fmla="*/ 68141 w 90052"/>
                <a:gd name="connsiteY8" fmla="*/ 428940 h 42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052" h="428940">
                  <a:moveTo>
                    <a:pt x="68141" y="428940"/>
                  </a:moveTo>
                  <a:lnTo>
                    <a:pt x="21912" y="428940"/>
                  </a:lnTo>
                  <a:cubicBezTo>
                    <a:pt x="9834" y="428940"/>
                    <a:pt x="0" y="419107"/>
                    <a:pt x="0" y="407028"/>
                  </a:cubicBezTo>
                  <a:lnTo>
                    <a:pt x="0" y="21912"/>
                  </a:lnTo>
                  <a:cubicBezTo>
                    <a:pt x="0" y="9834"/>
                    <a:pt x="9834" y="0"/>
                    <a:pt x="21912" y="0"/>
                  </a:cubicBezTo>
                  <a:lnTo>
                    <a:pt x="68141" y="0"/>
                  </a:lnTo>
                  <a:cubicBezTo>
                    <a:pt x="80219" y="0"/>
                    <a:pt x="90053" y="9834"/>
                    <a:pt x="90053" y="21912"/>
                  </a:cubicBezTo>
                  <a:lnTo>
                    <a:pt x="90053" y="407028"/>
                  </a:lnTo>
                  <a:cubicBezTo>
                    <a:pt x="90053" y="419107"/>
                    <a:pt x="80219" y="428940"/>
                    <a:pt x="68141" y="428940"/>
                  </a:cubicBez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1397066-4DDC-4680-A5D1-8D5E18B96C64}"/>
                </a:ext>
              </a:extLst>
            </p:cNvPr>
            <p:cNvSpPr/>
            <p:nvPr/>
          </p:nvSpPr>
          <p:spPr>
            <a:xfrm>
              <a:off x="943876" y="5246644"/>
              <a:ext cx="319273" cy="319273"/>
            </a:xfrm>
            <a:custGeom>
              <a:avLst/>
              <a:gdLst>
                <a:gd name="connsiteX0" fmla="*/ 319274 w 319273"/>
                <a:gd name="connsiteY0" fmla="*/ 159637 h 319273"/>
                <a:gd name="connsiteX1" fmla="*/ 159637 w 319273"/>
                <a:gd name="connsiteY1" fmla="*/ 319274 h 319273"/>
                <a:gd name="connsiteX2" fmla="*/ 0 w 319273"/>
                <a:gd name="connsiteY2" fmla="*/ 159637 h 319273"/>
                <a:gd name="connsiteX3" fmla="*/ 159637 w 319273"/>
                <a:gd name="connsiteY3" fmla="*/ 0 h 319273"/>
                <a:gd name="connsiteX4" fmla="*/ 319274 w 319273"/>
                <a:gd name="connsiteY4" fmla="*/ 159637 h 31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273" h="319273">
                  <a:moveTo>
                    <a:pt x="319274" y="159637"/>
                  </a:moveTo>
                  <a:cubicBezTo>
                    <a:pt x="319274" y="247802"/>
                    <a:pt x="247802" y="319274"/>
                    <a:pt x="159637" y="319274"/>
                  </a:cubicBezTo>
                  <a:cubicBezTo>
                    <a:pt x="71472" y="319274"/>
                    <a:pt x="0" y="247802"/>
                    <a:pt x="0" y="159637"/>
                  </a:cubicBezTo>
                  <a:cubicBezTo>
                    <a:pt x="0" y="71472"/>
                    <a:pt x="71472" y="0"/>
                    <a:pt x="159637" y="0"/>
                  </a:cubicBezTo>
                  <a:cubicBezTo>
                    <a:pt x="247802" y="0"/>
                    <a:pt x="319274" y="71472"/>
                    <a:pt x="319274" y="159637"/>
                  </a:cubicBez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FA61138-3FD7-4EF0-BCE7-1BB8B95CA53A}"/>
                </a:ext>
              </a:extLst>
            </p:cNvPr>
            <p:cNvSpPr/>
            <p:nvPr/>
          </p:nvSpPr>
          <p:spPr>
            <a:xfrm>
              <a:off x="906838" y="5610782"/>
              <a:ext cx="390365" cy="492033"/>
            </a:xfrm>
            <a:custGeom>
              <a:avLst/>
              <a:gdLst>
                <a:gd name="connsiteX0" fmla="*/ 250867 w 390365"/>
                <a:gd name="connsiteY0" fmla="*/ 492032 h 492033"/>
                <a:gd name="connsiteX1" fmla="*/ 136016 w 390365"/>
                <a:gd name="connsiteY1" fmla="*/ 492032 h 492033"/>
                <a:gd name="connsiteX2" fmla="*/ 1 w 390365"/>
                <a:gd name="connsiteY2" fmla="*/ 357086 h 492033"/>
                <a:gd name="connsiteX3" fmla="*/ 18386 w 390365"/>
                <a:gd name="connsiteY3" fmla="*/ 288411 h 492033"/>
                <a:gd name="connsiteX4" fmla="*/ 179038 w 390365"/>
                <a:gd name="connsiteY4" fmla="*/ 10182 h 492033"/>
                <a:gd name="connsiteX5" fmla="*/ 206829 w 390365"/>
                <a:gd name="connsiteY5" fmla="*/ 2754 h 492033"/>
                <a:gd name="connsiteX6" fmla="*/ 214258 w 390365"/>
                <a:gd name="connsiteY6" fmla="*/ 10182 h 492033"/>
                <a:gd name="connsiteX7" fmla="*/ 371650 w 390365"/>
                <a:gd name="connsiteY7" fmla="*/ 282799 h 492033"/>
                <a:gd name="connsiteX8" fmla="*/ 320558 w 390365"/>
                <a:gd name="connsiteY8" fmla="*/ 473380 h 492033"/>
                <a:gd name="connsiteX9" fmla="*/ 250867 w 390365"/>
                <a:gd name="connsiteY9" fmla="*/ 492032 h 49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365" h="492033">
                  <a:moveTo>
                    <a:pt x="250867" y="492032"/>
                  </a:moveTo>
                  <a:lnTo>
                    <a:pt x="136016" y="492032"/>
                  </a:lnTo>
                  <a:cubicBezTo>
                    <a:pt x="61195" y="492299"/>
                    <a:pt x="322" y="431908"/>
                    <a:pt x="1" y="357086"/>
                  </a:cubicBezTo>
                  <a:cubicBezTo>
                    <a:pt x="-106" y="332983"/>
                    <a:pt x="6254" y="309254"/>
                    <a:pt x="18386" y="288411"/>
                  </a:cubicBezTo>
                  <a:lnTo>
                    <a:pt x="179038" y="10182"/>
                  </a:lnTo>
                  <a:cubicBezTo>
                    <a:pt x="184650" y="456"/>
                    <a:pt x="197102" y="-2911"/>
                    <a:pt x="206829" y="2754"/>
                  </a:cubicBezTo>
                  <a:cubicBezTo>
                    <a:pt x="209929" y="4517"/>
                    <a:pt x="212494" y="7083"/>
                    <a:pt x="214258" y="10182"/>
                  </a:cubicBezTo>
                  <a:lnTo>
                    <a:pt x="371650" y="282799"/>
                  </a:lnTo>
                  <a:cubicBezTo>
                    <a:pt x="410183" y="349551"/>
                    <a:pt x="387309" y="434847"/>
                    <a:pt x="320558" y="473380"/>
                  </a:cubicBezTo>
                  <a:cubicBezTo>
                    <a:pt x="299447" y="485619"/>
                    <a:pt x="275344" y="492032"/>
                    <a:pt x="250867" y="492032"/>
                  </a:cubicBezTo>
                  <a:close/>
                </a:path>
              </a:pathLst>
            </a:custGeom>
            <a:solidFill>
              <a:srgbClr val="302F4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DBF1D4C4-620C-461E-B0AC-A3824A9642E8}"/>
                </a:ext>
              </a:extLst>
            </p:cNvPr>
            <p:cNvSpPr/>
            <p:nvPr/>
          </p:nvSpPr>
          <p:spPr>
            <a:xfrm>
              <a:off x="1141031" y="5366732"/>
              <a:ext cx="43330" cy="106567"/>
            </a:xfrm>
            <a:custGeom>
              <a:avLst/>
              <a:gdLst>
                <a:gd name="connsiteX0" fmla="*/ 160 w 43330"/>
                <a:gd name="connsiteY0" fmla="*/ 106567 h 106567"/>
                <a:gd name="connsiteX1" fmla="*/ 33295 w 43330"/>
                <a:gd name="connsiteY1" fmla="*/ 98657 h 106567"/>
                <a:gd name="connsiteX2" fmla="*/ 43290 w 43330"/>
                <a:gd name="connsiteY2" fmla="*/ 79631 h 106567"/>
                <a:gd name="connsiteX3" fmla="*/ 37464 w 43330"/>
                <a:gd name="connsiteY3" fmla="*/ 65576 h 106567"/>
                <a:gd name="connsiteX4" fmla="*/ 16568 w 43330"/>
                <a:gd name="connsiteY4" fmla="*/ 62583 h 106567"/>
                <a:gd name="connsiteX5" fmla="*/ 25012 w 43330"/>
                <a:gd name="connsiteY5" fmla="*/ 855 h 106567"/>
                <a:gd name="connsiteX6" fmla="*/ 18812 w 43330"/>
                <a:gd name="connsiteY6" fmla="*/ 0 h 106567"/>
                <a:gd name="connsiteX7" fmla="*/ 8872 w 43330"/>
                <a:gd name="connsiteY7" fmla="*/ 72577 h 106567"/>
                <a:gd name="connsiteX8" fmla="*/ 14056 w 43330"/>
                <a:gd name="connsiteY8" fmla="*/ 70225 h 106567"/>
                <a:gd name="connsiteX9" fmla="*/ 33402 w 43330"/>
                <a:gd name="connsiteY9" fmla="*/ 70386 h 106567"/>
                <a:gd name="connsiteX10" fmla="*/ 37037 w 43330"/>
                <a:gd name="connsiteY10" fmla="*/ 79471 h 106567"/>
                <a:gd name="connsiteX11" fmla="*/ 29608 w 43330"/>
                <a:gd name="connsiteY11" fmla="*/ 93634 h 106567"/>
                <a:gd name="connsiteX12" fmla="*/ 0 w 43330"/>
                <a:gd name="connsiteY12" fmla="*/ 100314 h 106567"/>
                <a:gd name="connsiteX13" fmla="*/ 160 w 43330"/>
                <a:gd name="connsiteY13" fmla="*/ 106567 h 10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30" h="106567">
                  <a:moveTo>
                    <a:pt x="160" y="106567"/>
                  </a:moveTo>
                  <a:cubicBezTo>
                    <a:pt x="10528" y="106300"/>
                    <a:pt x="23408" y="105926"/>
                    <a:pt x="33295" y="98657"/>
                  </a:cubicBezTo>
                  <a:cubicBezTo>
                    <a:pt x="39281" y="94115"/>
                    <a:pt x="42969" y="87167"/>
                    <a:pt x="43290" y="79631"/>
                  </a:cubicBezTo>
                  <a:cubicBezTo>
                    <a:pt x="43664" y="74287"/>
                    <a:pt x="41472" y="69103"/>
                    <a:pt x="37464" y="65576"/>
                  </a:cubicBezTo>
                  <a:cubicBezTo>
                    <a:pt x="32280" y="61193"/>
                    <a:pt x="24691" y="60178"/>
                    <a:pt x="16568" y="62583"/>
                  </a:cubicBezTo>
                  <a:lnTo>
                    <a:pt x="25012" y="855"/>
                  </a:lnTo>
                  <a:lnTo>
                    <a:pt x="18812" y="0"/>
                  </a:lnTo>
                  <a:lnTo>
                    <a:pt x="8872" y="72577"/>
                  </a:lnTo>
                  <a:lnTo>
                    <a:pt x="14056" y="70225"/>
                  </a:lnTo>
                  <a:cubicBezTo>
                    <a:pt x="20041" y="67446"/>
                    <a:pt x="28325" y="66057"/>
                    <a:pt x="33402" y="70386"/>
                  </a:cubicBezTo>
                  <a:cubicBezTo>
                    <a:pt x="35968" y="72684"/>
                    <a:pt x="37304" y="76051"/>
                    <a:pt x="37037" y="79471"/>
                  </a:cubicBezTo>
                  <a:cubicBezTo>
                    <a:pt x="36716" y="85029"/>
                    <a:pt x="33990" y="90213"/>
                    <a:pt x="29608" y="93634"/>
                  </a:cubicBezTo>
                  <a:cubicBezTo>
                    <a:pt x="21912" y="99299"/>
                    <a:pt x="11597" y="99993"/>
                    <a:pt x="0" y="100314"/>
                  </a:cubicBezTo>
                  <a:lnTo>
                    <a:pt x="160" y="106567"/>
                  </a:lnTo>
                  <a:close/>
                </a:path>
              </a:pathLst>
            </a:custGeom>
            <a:solidFill>
              <a:srgbClr val="302F4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E38A0BD-0C94-4178-BA6F-8914AED52415}"/>
                </a:ext>
              </a:extLst>
            </p:cNvPr>
            <p:cNvSpPr/>
            <p:nvPr/>
          </p:nvSpPr>
          <p:spPr>
            <a:xfrm>
              <a:off x="1196772" y="5372878"/>
              <a:ext cx="33723" cy="6252"/>
            </a:xfrm>
            <a:custGeom>
              <a:avLst/>
              <a:gdLst>
                <a:gd name="connsiteX0" fmla="*/ 0 w 33723"/>
                <a:gd name="connsiteY0" fmla="*/ 0 h 6252"/>
                <a:gd name="connsiteX1" fmla="*/ 33723 w 33723"/>
                <a:gd name="connsiteY1" fmla="*/ 0 h 6252"/>
                <a:gd name="connsiteX2" fmla="*/ 33723 w 33723"/>
                <a:gd name="connsiteY2" fmla="*/ 6253 h 6252"/>
                <a:gd name="connsiteX3" fmla="*/ 0 w 33723"/>
                <a:gd name="connsiteY3" fmla="*/ 6253 h 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3" h="6252">
                  <a:moveTo>
                    <a:pt x="0" y="0"/>
                  </a:moveTo>
                  <a:lnTo>
                    <a:pt x="33723" y="0"/>
                  </a:lnTo>
                  <a:lnTo>
                    <a:pt x="33723" y="6253"/>
                  </a:lnTo>
                  <a:lnTo>
                    <a:pt x="0" y="6253"/>
                  </a:lnTo>
                  <a:close/>
                </a:path>
              </a:pathLst>
            </a:custGeom>
            <a:solidFill>
              <a:srgbClr val="302F4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3F8DB9F3-C219-481C-834F-68BE13336A6D}"/>
                </a:ext>
              </a:extLst>
            </p:cNvPr>
            <p:cNvSpPr/>
            <p:nvPr/>
          </p:nvSpPr>
          <p:spPr>
            <a:xfrm>
              <a:off x="1090312" y="5372878"/>
              <a:ext cx="33723" cy="6252"/>
            </a:xfrm>
            <a:custGeom>
              <a:avLst/>
              <a:gdLst>
                <a:gd name="connsiteX0" fmla="*/ 0 w 33723"/>
                <a:gd name="connsiteY0" fmla="*/ 0 h 6252"/>
                <a:gd name="connsiteX1" fmla="*/ 33723 w 33723"/>
                <a:gd name="connsiteY1" fmla="*/ 0 h 6252"/>
                <a:gd name="connsiteX2" fmla="*/ 33723 w 33723"/>
                <a:gd name="connsiteY2" fmla="*/ 6253 h 6252"/>
                <a:gd name="connsiteX3" fmla="*/ 0 w 33723"/>
                <a:gd name="connsiteY3" fmla="*/ 6253 h 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3" h="6252">
                  <a:moveTo>
                    <a:pt x="0" y="0"/>
                  </a:moveTo>
                  <a:lnTo>
                    <a:pt x="33723" y="0"/>
                  </a:lnTo>
                  <a:lnTo>
                    <a:pt x="33723" y="6253"/>
                  </a:lnTo>
                  <a:lnTo>
                    <a:pt x="0" y="6253"/>
                  </a:lnTo>
                  <a:close/>
                </a:path>
              </a:pathLst>
            </a:custGeom>
            <a:solidFill>
              <a:srgbClr val="302F4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33A3895-7DAA-4C8A-899D-6726D26BDF24}"/>
                </a:ext>
              </a:extLst>
            </p:cNvPr>
            <p:cNvSpPr/>
            <p:nvPr/>
          </p:nvSpPr>
          <p:spPr>
            <a:xfrm>
              <a:off x="1055991" y="5725437"/>
              <a:ext cx="97871" cy="354240"/>
            </a:xfrm>
            <a:custGeom>
              <a:avLst/>
              <a:gdLst>
                <a:gd name="connsiteX0" fmla="*/ 9951 w 97871"/>
                <a:gd name="connsiteY0" fmla="*/ 341677 h 354240"/>
                <a:gd name="connsiteX1" fmla="*/ 7867 w 97871"/>
                <a:gd name="connsiteY1" fmla="*/ 332752 h 354240"/>
                <a:gd name="connsiteX2" fmla="*/ 11 w 97871"/>
                <a:gd name="connsiteY2" fmla="*/ 45972 h 354240"/>
                <a:gd name="connsiteX3" fmla="*/ 44048 w 97871"/>
                <a:gd name="connsiteY3" fmla="*/ 11 h 354240"/>
                <a:gd name="connsiteX4" fmla="*/ 90010 w 97871"/>
                <a:gd name="connsiteY4" fmla="*/ 44048 h 354240"/>
                <a:gd name="connsiteX5" fmla="*/ 97866 w 97871"/>
                <a:gd name="connsiteY5" fmla="*/ 330828 h 354240"/>
                <a:gd name="connsiteX6" fmla="*/ 76435 w 97871"/>
                <a:gd name="connsiteY6" fmla="*/ 353221 h 354240"/>
                <a:gd name="connsiteX7" fmla="*/ 30260 w 97871"/>
                <a:gd name="connsiteY7" fmla="*/ 354237 h 354240"/>
                <a:gd name="connsiteX8" fmla="*/ 9951 w 97871"/>
                <a:gd name="connsiteY8" fmla="*/ 341677 h 354240"/>
                <a:gd name="connsiteX9" fmla="*/ 9951 w 97871"/>
                <a:gd name="connsiteY9" fmla="*/ 341677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871" h="354240">
                  <a:moveTo>
                    <a:pt x="9951" y="341677"/>
                  </a:moveTo>
                  <a:cubicBezTo>
                    <a:pt x="8615" y="338898"/>
                    <a:pt x="7920" y="335852"/>
                    <a:pt x="7867" y="332752"/>
                  </a:cubicBezTo>
                  <a:lnTo>
                    <a:pt x="11" y="45972"/>
                  </a:lnTo>
                  <a:cubicBezTo>
                    <a:pt x="-524" y="21121"/>
                    <a:pt x="19197" y="545"/>
                    <a:pt x="44048" y="11"/>
                  </a:cubicBezTo>
                  <a:cubicBezTo>
                    <a:pt x="68900" y="-524"/>
                    <a:pt x="89476" y="19197"/>
                    <a:pt x="90010" y="44048"/>
                  </a:cubicBezTo>
                  <a:lnTo>
                    <a:pt x="97866" y="330828"/>
                  </a:lnTo>
                  <a:cubicBezTo>
                    <a:pt x="98134" y="342906"/>
                    <a:pt x="88514" y="352954"/>
                    <a:pt x="76435" y="353221"/>
                  </a:cubicBezTo>
                  <a:lnTo>
                    <a:pt x="30260" y="354237"/>
                  </a:lnTo>
                  <a:cubicBezTo>
                    <a:pt x="21602" y="354397"/>
                    <a:pt x="13692" y="349480"/>
                    <a:pt x="9951" y="341677"/>
                  </a:cubicBezTo>
                  <a:lnTo>
                    <a:pt x="9951" y="341677"/>
                  </a:ln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1CD1545-648D-4026-BC84-01714F7D5D39}"/>
                </a:ext>
              </a:extLst>
            </p:cNvPr>
            <p:cNvSpPr/>
            <p:nvPr/>
          </p:nvSpPr>
          <p:spPr>
            <a:xfrm>
              <a:off x="893158" y="5146794"/>
              <a:ext cx="342891" cy="375076"/>
            </a:xfrm>
            <a:custGeom>
              <a:avLst/>
              <a:gdLst>
                <a:gd name="connsiteX0" fmla="*/ 195551 w 342891"/>
                <a:gd name="connsiteY0" fmla="*/ 141482 h 375076"/>
                <a:gd name="connsiteX1" fmla="*/ 278282 w 342891"/>
                <a:gd name="connsiteY1" fmla="*/ 179855 h 375076"/>
                <a:gd name="connsiteX2" fmla="*/ 341239 w 342891"/>
                <a:gd name="connsiteY2" fmla="*/ 123472 h 375076"/>
                <a:gd name="connsiteX3" fmla="*/ 316815 w 342891"/>
                <a:gd name="connsiteY3" fmla="*/ 41489 h 375076"/>
                <a:gd name="connsiteX4" fmla="*/ 232427 w 342891"/>
                <a:gd name="connsiteY4" fmla="*/ 1727 h 375076"/>
                <a:gd name="connsiteX5" fmla="*/ 68568 w 342891"/>
                <a:gd name="connsiteY5" fmla="*/ 53086 h 375076"/>
                <a:gd name="connsiteX6" fmla="*/ 16300 w 342891"/>
                <a:gd name="connsiteY6" fmla="*/ 123151 h 375076"/>
                <a:gd name="connsiteX7" fmla="*/ 107 w 342891"/>
                <a:gd name="connsiteY7" fmla="*/ 207913 h 375076"/>
                <a:gd name="connsiteX8" fmla="*/ 70492 w 342891"/>
                <a:gd name="connsiteY8" fmla="*/ 360976 h 375076"/>
                <a:gd name="connsiteX9" fmla="*/ 87434 w 342891"/>
                <a:gd name="connsiteY9" fmla="*/ 374230 h 375076"/>
                <a:gd name="connsiteX10" fmla="*/ 92190 w 342891"/>
                <a:gd name="connsiteY10" fmla="*/ 366107 h 375076"/>
                <a:gd name="connsiteX11" fmla="*/ 11490 w 342891"/>
                <a:gd name="connsiteY11" fmla="*/ 230627 h 375076"/>
                <a:gd name="connsiteX12" fmla="*/ 55474 w 342891"/>
                <a:gd name="connsiteY12" fmla="*/ 79274 h 375076"/>
                <a:gd name="connsiteX13" fmla="*/ 198757 w 342891"/>
                <a:gd name="connsiteY13" fmla="*/ 9423 h 375076"/>
                <a:gd name="connsiteX14" fmla="*/ 332634 w 342891"/>
                <a:gd name="connsiteY14" fmla="*/ 92688 h 375076"/>
                <a:gd name="connsiteX15" fmla="*/ 301904 w 342891"/>
                <a:gd name="connsiteY15" fmla="*/ 162646 h 375076"/>
                <a:gd name="connsiteX16" fmla="*/ 218906 w 342891"/>
                <a:gd name="connsiteY16" fmla="*/ 152331 h 375076"/>
                <a:gd name="connsiteX17" fmla="*/ 203674 w 342891"/>
                <a:gd name="connsiteY17" fmla="*/ 136619 h 375076"/>
                <a:gd name="connsiteX18" fmla="*/ 195551 w 342891"/>
                <a:gd name="connsiteY18" fmla="*/ 141482 h 375076"/>
                <a:gd name="connsiteX19" fmla="*/ 195551 w 342891"/>
                <a:gd name="connsiteY19" fmla="*/ 141482 h 37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891" h="375076">
                  <a:moveTo>
                    <a:pt x="195551" y="141482"/>
                  </a:moveTo>
                  <a:cubicBezTo>
                    <a:pt x="214951" y="166868"/>
                    <a:pt x="245735" y="183863"/>
                    <a:pt x="278282" y="179855"/>
                  </a:cubicBezTo>
                  <a:cubicBezTo>
                    <a:pt x="309279" y="176007"/>
                    <a:pt x="334826" y="154416"/>
                    <a:pt x="341239" y="123472"/>
                  </a:cubicBezTo>
                  <a:cubicBezTo>
                    <a:pt x="346904" y="93810"/>
                    <a:pt x="337818" y="63241"/>
                    <a:pt x="316815" y="41489"/>
                  </a:cubicBezTo>
                  <a:cubicBezTo>
                    <a:pt x="294903" y="18401"/>
                    <a:pt x="263478" y="6002"/>
                    <a:pt x="232427" y="1727"/>
                  </a:cubicBezTo>
                  <a:cubicBezTo>
                    <a:pt x="173532" y="-6343"/>
                    <a:pt x="113087" y="14393"/>
                    <a:pt x="68568" y="53086"/>
                  </a:cubicBezTo>
                  <a:cubicBezTo>
                    <a:pt x="46229" y="72326"/>
                    <a:pt x="28378" y="96215"/>
                    <a:pt x="16300" y="123151"/>
                  </a:cubicBezTo>
                  <a:cubicBezTo>
                    <a:pt x="4703" y="149873"/>
                    <a:pt x="-855" y="178786"/>
                    <a:pt x="107" y="207913"/>
                  </a:cubicBezTo>
                  <a:cubicBezTo>
                    <a:pt x="1817" y="265419"/>
                    <a:pt x="26989" y="322871"/>
                    <a:pt x="70492" y="360976"/>
                  </a:cubicBezTo>
                  <a:cubicBezTo>
                    <a:pt x="75890" y="365679"/>
                    <a:pt x="81555" y="370115"/>
                    <a:pt x="87434" y="374230"/>
                  </a:cubicBezTo>
                  <a:cubicBezTo>
                    <a:pt x="92404" y="377704"/>
                    <a:pt x="97107" y="369581"/>
                    <a:pt x="92190" y="366107"/>
                  </a:cubicBezTo>
                  <a:cubicBezTo>
                    <a:pt x="47672" y="334896"/>
                    <a:pt x="19293" y="284071"/>
                    <a:pt x="11490" y="230627"/>
                  </a:cubicBezTo>
                  <a:cubicBezTo>
                    <a:pt x="3206" y="176167"/>
                    <a:pt x="19293" y="120853"/>
                    <a:pt x="55474" y="79274"/>
                  </a:cubicBezTo>
                  <a:cubicBezTo>
                    <a:pt x="91442" y="38389"/>
                    <a:pt x="144138" y="11828"/>
                    <a:pt x="198757" y="9423"/>
                  </a:cubicBezTo>
                  <a:cubicBezTo>
                    <a:pt x="253698" y="7018"/>
                    <a:pt x="322373" y="31548"/>
                    <a:pt x="332634" y="92688"/>
                  </a:cubicBezTo>
                  <a:cubicBezTo>
                    <a:pt x="337230" y="120105"/>
                    <a:pt x="327023" y="148911"/>
                    <a:pt x="301904" y="162646"/>
                  </a:cubicBezTo>
                  <a:cubicBezTo>
                    <a:pt x="275022" y="177343"/>
                    <a:pt x="242047" y="171304"/>
                    <a:pt x="218906" y="152331"/>
                  </a:cubicBezTo>
                  <a:cubicBezTo>
                    <a:pt x="213241" y="147682"/>
                    <a:pt x="208164" y="142444"/>
                    <a:pt x="203674" y="136619"/>
                  </a:cubicBezTo>
                  <a:cubicBezTo>
                    <a:pt x="200040" y="131969"/>
                    <a:pt x="191863" y="136672"/>
                    <a:pt x="195551" y="141482"/>
                  </a:cubicBezTo>
                  <a:lnTo>
                    <a:pt x="195551" y="141482"/>
                  </a:lnTo>
                  <a:close/>
                </a:path>
              </a:pathLst>
            </a:custGeom>
            <a:solidFill>
              <a:srgbClr val="302F42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F924E9C-AE4D-4B7F-B109-BE544AC388E3}"/>
                </a:ext>
              </a:extLst>
            </p:cNvPr>
            <p:cNvSpPr/>
            <p:nvPr/>
          </p:nvSpPr>
          <p:spPr>
            <a:xfrm rot="21106700">
              <a:off x="1389104" y="4965852"/>
              <a:ext cx="1368666" cy="649435"/>
            </a:xfrm>
            <a:custGeom>
              <a:avLst/>
              <a:gdLst>
                <a:gd name="connsiteX0" fmla="*/ 0 w 1368666"/>
                <a:gd name="connsiteY0" fmla="*/ 0 h 649435"/>
                <a:gd name="connsiteX1" fmla="*/ 1368666 w 1368666"/>
                <a:gd name="connsiteY1" fmla="*/ 0 h 649435"/>
                <a:gd name="connsiteX2" fmla="*/ 1368666 w 1368666"/>
                <a:gd name="connsiteY2" fmla="*/ 649435 h 649435"/>
                <a:gd name="connsiteX3" fmla="*/ 0 w 1368666"/>
                <a:gd name="connsiteY3" fmla="*/ 649435 h 64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66" h="649435">
                  <a:moveTo>
                    <a:pt x="0" y="0"/>
                  </a:moveTo>
                  <a:lnTo>
                    <a:pt x="1368666" y="0"/>
                  </a:lnTo>
                  <a:lnTo>
                    <a:pt x="1368666" y="649435"/>
                  </a:lnTo>
                  <a:lnTo>
                    <a:pt x="0" y="649435"/>
                  </a:lnTo>
                  <a:close/>
                </a:path>
              </a:pathLst>
            </a:custGeom>
            <a:solidFill>
              <a:srgbClr val="F1F1F1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06A92F23-F1D7-4531-805D-6D622BDE4098}"/>
                </a:ext>
              </a:extLst>
            </p:cNvPr>
            <p:cNvSpPr/>
            <p:nvPr/>
          </p:nvSpPr>
          <p:spPr>
            <a:xfrm rot="21106700">
              <a:off x="1428487" y="5021490"/>
              <a:ext cx="1290372" cy="541855"/>
            </a:xfrm>
            <a:custGeom>
              <a:avLst/>
              <a:gdLst>
                <a:gd name="connsiteX0" fmla="*/ 0 w 1290372"/>
                <a:gd name="connsiteY0" fmla="*/ 0 h 541855"/>
                <a:gd name="connsiteX1" fmla="*/ 1290373 w 1290372"/>
                <a:gd name="connsiteY1" fmla="*/ 0 h 541855"/>
                <a:gd name="connsiteX2" fmla="*/ 1290373 w 1290372"/>
                <a:gd name="connsiteY2" fmla="*/ 541855 h 541855"/>
                <a:gd name="connsiteX3" fmla="*/ 0 w 1290372"/>
                <a:gd name="connsiteY3" fmla="*/ 541855 h 54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0372" h="541855">
                  <a:moveTo>
                    <a:pt x="0" y="0"/>
                  </a:moveTo>
                  <a:lnTo>
                    <a:pt x="1290373" y="0"/>
                  </a:lnTo>
                  <a:lnTo>
                    <a:pt x="1290373" y="541855"/>
                  </a:lnTo>
                  <a:lnTo>
                    <a:pt x="0" y="541855"/>
                  </a:ln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08FE5DE-ED79-4E57-8305-5C10E79DA85A}"/>
                </a:ext>
              </a:extLst>
            </p:cNvPr>
            <p:cNvSpPr/>
            <p:nvPr/>
          </p:nvSpPr>
          <p:spPr>
            <a:xfrm rot="21106700">
              <a:off x="1340834" y="4931818"/>
              <a:ext cx="1368666" cy="58145"/>
            </a:xfrm>
            <a:custGeom>
              <a:avLst/>
              <a:gdLst>
                <a:gd name="connsiteX0" fmla="*/ 0 w 1368666"/>
                <a:gd name="connsiteY0" fmla="*/ 0 h 58145"/>
                <a:gd name="connsiteX1" fmla="*/ 1368666 w 1368666"/>
                <a:gd name="connsiteY1" fmla="*/ 0 h 58145"/>
                <a:gd name="connsiteX2" fmla="*/ 1368666 w 1368666"/>
                <a:gd name="connsiteY2" fmla="*/ 58146 h 58145"/>
                <a:gd name="connsiteX3" fmla="*/ 0 w 1368666"/>
                <a:gd name="connsiteY3" fmla="*/ 58146 h 5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66" h="58145">
                  <a:moveTo>
                    <a:pt x="0" y="0"/>
                  </a:moveTo>
                  <a:lnTo>
                    <a:pt x="1368666" y="0"/>
                  </a:lnTo>
                  <a:lnTo>
                    <a:pt x="1368666" y="58146"/>
                  </a:lnTo>
                  <a:lnTo>
                    <a:pt x="0" y="58146"/>
                  </a:lnTo>
                  <a:close/>
                </a:path>
              </a:pathLst>
            </a:custGeom>
            <a:solidFill>
              <a:srgbClr val="E5E5E4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38BC897-1C4C-4353-A85B-1974508C2703}"/>
                </a:ext>
              </a:extLst>
            </p:cNvPr>
            <p:cNvSpPr/>
            <p:nvPr/>
          </p:nvSpPr>
          <p:spPr>
            <a:xfrm>
              <a:off x="1380619" y="5046871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13E8C721-F432-446F-8DCC-3BB038470193}"/>
                </a:ext>
              </a:extLst>
            </p:cNvPr>
            <p:cNvSpPr/>
            <p:nvPr/>
          </p:nvSpPr>
          <p:spPr>
            <a:xfrm>
              <a:off x="1421076" y="5041045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7B8AA72-C022-42F5-9D0E-056D15C4645B}"/>
                </a:ext>
              </a:extLst>
            </p:cNvPr>
            <p:cNvSpPr/>
            <p:nvPr/>
          </p:nvSpPr>
          <p:spPr>
            <a:xfrm>
              <a:off x="1461587" y="5035167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814F5BA-F1E4-406C-BB66-681164A63490}"/>
                </a:ext>
              </a:extLst>
            </p:cNvPr>
            <p:cNvSpPr/>
            <p:nvPr/>
          </p:nvSpPr>
          <p:spPr>
            <a:xfrm>
              <a:off x="1646823" y="5147933"/>
              <a:ext cx="1368696" cy="649449"/>
            </a:xfrm>
            <a:custGeom>
              <a:avLst/>
              <a:gdLst>
                <a:gd name="connsiteX0" fmla="*/ 0 w 1368696"/>
                <a:gd name="connsiteY0" fmla="*/ 0 h 649449"/>
                <a:gd name="connsiteX1" fmla="*/ 1368697 w 1368696"/>
                <a:gd name="connsiteY1" fmla="*/ 0 h 649449"/>
                <a:gd name="connsiteX2" fmla="*/ 1368697 w 1368696"/>
                <a:gd name="connsiteY2" fmla="*/ 649450 h 649449"/>
                <a:gd name="connsiteX3" fmla="*/ 0 w 1368696"/>
                <a:gd name="connsiteY3" fmla="*/ 649450 h 649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96" h="649449">
                  <a:moveTo>
                    <a:pt x="0" y="0"/>
                  </a:moveTo>
                  <a:lnTo>
                    <a:pt x="1368697" y="0"/>
                  </a:lnTo>
                  <a:lnTo>
                    <a:pt x="1368697" y="649450"/>
                  </a:lnTo>
                  <a:lnTo>
                    <a:pt x="0" y="649450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C2EC564-440D-4D78-97A2-2A3653B741E0}"/>
                </a:ext>
              </a:extLst>
            </p:cNvPr>
            <p:cNvSpPr/>
            <p:nvPr/>
          </p:nvSpPr>
          <p:spPr>
            <a:xfrm>
              <a:off x="1685944" y="5203675"/>
              <a:ext cx="1290401" cy="541867"/>
            </a:xfrm>
            <a:custGeom>
              <a:avLst/>
              <a:gdLst>
                <a:gd name="connsiteX0" fmla="*/ 0 w 1290401"/>
                <a:gd name="connsiteY0" fmla="*/ 0 h 541867"/>
                <a:gd name="connsiteX1" fmla="*/ 1290402 w 1290401"/>
                <a:gd name="connsiteY1" fmla="*/ 0 h 541867"/>
                <a:gd name="connsiteX2" fmla="*/ 1290402 w 1290401"/>
                <a:gd name="connsiteY2" fmla="*/ 541867 h 541867"/>
                <a:gd name="connsiteX3" fmla="*/ 0 w 1290401"/>
                <a:gd name="connsiteY3" fmla="*/ 541867 h 54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0401" h="541867">
                  <a:moveTo>
                    <a:pt x="0" y="0"/>
                  </a:moveTo>
                  <a:lnTo>
                    <a:pt x="1290402" y="0"/>
                  </a:lnTo>
                  <a:lnTo>
                    <a:pt x="1290402" y="541867"/>
                  </a:lnTo>
                  <a:lnTo>
                    <a:pt x="0" y="541867"/>
                  </a:ln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DD2D2D1B-860E-4546-8010-3C7CD1C177A5}"/>
                </a:ext>
              </a:extLst>
            </p:cNvPr>
            <p:cNvSpPr/>
            <p:nvPr/>
          </p:nvSpPr>
          <p:spPr>
            <a:xfrm>
              <a:off x="1646235" y="5110415"/>
              <a:ext cx="1368696" cy="58146"/>
            </a:xfrm>
            <a:custGeom>
              <a:avLst/>
              <a:gdLst>
                <a:gd name="connsiteX0" fmla="*/ 0 w 1368696"/>
                <a:gd name="connsiteY0" fmla="*/ 0 h 58146"/>
                <a:gd name="connsiteX1" fmla="*/ 1368697 w 1368696"/>
                <a:gd name="connsiteY1" fmla="*/ 0 h 58146"/>
                <a:gd name="connsiteX2" fmla="*/ 1368697 w 1368696"/>
                <a:gd name="connsiteY2" fmla="*/ 58147 h 58146"/>
                <a:gd name="connsiteX3" fmla="*/ 0 w 1368696"/>
                <a:gd name="connsiteY3" fmla="*/ 58147 h 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96" h="58146">
                  <a:moveTo>
                    <a:pt x="0" y="0"/>
                  </a:moveTo>
                  <a:lnTo>
                    <a:pt x="1368697" y="0"/>
                  </a:lnTo>
                  <a:lnTo>
                    <a:pt x="1368697" y="58147"/>
                  </a:lnTo>
                  <a:lnTo>
                    <a:pt x="0" y="58147"/>
                  </a:lnTo>
                  <a:close/>
                </a:path>
              </a:pathLst>
            </a:custGeom>
            <a:solidFill>
              <a:srgbClr val="CCCCCB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0C3D8FF9-8834-40BE-8F35-0BA399468CA3}"/>
                </a:ext>
              </a:extLst>
            </p:cNvPr>
            <p:cNvSpPr/>
            <p:nvPr/>
          </p:nvSpPr>
          <p:spPr>
            <a:xfrm>
              <a:off x="1678622" y="5133824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55E64104-6C84-4EA8-946E-D28A1D0DAC67}"/>
                </a:ext>
              </a:extLst>
            </p:cNvPr>
            <p:cNvSpPr/>
            <p:nvPr/>
          </p:nvSpPr>
          <p:spPr>
            <a:xfrm>
              <a:off x="1719560" y="5133824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A65DE18-955F-4439-A62F-CFABBC3154DC}"/>
                </a:ext>
              </a:extLst>
            </p:cNvPr>
            <p:cNvSpPr/>
            <p:nvPr/>
          </p:nvSpPr>
          <p:spPr>
            <a:xfrm>
              <a:off x="1760445" y="5133824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859494F-3977-47DA-B171-4802505289F7}"/>
                </a:ext>
              </a:extLst>
            </p:cNvPr>
            <p:cNvSpPr/>
            <p:nvPr/>
          </p:nvSpPr>
          <p:spPr>
            <a:xfrm>
              <a:off x="1854613" y="5595472"/>
              <a:ext cx="181762" cy="13681"/>
            </a:xfrm>
            <a:custGeom>
              <a:avLst/>
              <a:gdLst>
                <a:gd name="connsiteX0" fmla="*/ 0 w 181762"/>
                <a:gd name="connsiteY0" fmla="*/ 0 h 13681"/>
                <a:gd name="connsiteX1" fmla="*/ 181763 w 181762"/>
                <a:gd name="connsiteY1" fmla="*/ 0 h 13681"/>
                <a:gd name="connsiteX2" fmla="*/ 181763 w 181762"/>
                <a:gd name="connsiteY2" fmla="*/ 13682 h 13681"/>
                <a:gd name="connsiteX3" fmla="*/ 0 w 181762"/>
                <a:gd name="connsiteY3" fmla="*/ 13682 h 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62" h="13681">
                  <a:moveTo>
                    <a:pt x="0" y="0"/>
                  </a:moveTo>
                  <a:lnTo>
                    <a:pt x="181763" y="0"/>
                  </a:lnTo>
                  <a:lnTo>
                    <a:pt x="181763" y="13682"/>
                  </a:lnTo>
                  <a:lnTo>
                    <a:pt x="0" y="13682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F00C15E-086E-426B-99BD-B23F385B60ED}"/>
                </a:ext>
              </a:extLst>
            </p:cNvPr>
            <p:cNvSpPr/>
            <p:nvPr/>
          </p:nvSpPr>
          <p:spPr>
            <a:xfrm>
              <a:off x="1830296" y="5631012"/>
              <a:ext cx="228739" cy="13681"/>
            </a:xfrm>
            <a:custGeom>
              <a:avLst/>
              <a:gdLst>
                <a:gd name="connsiteX0" fmla="*/ 0 w 228739"/>
                <a:gd name="connsiteY0" fmla="*/ 0 h 13681"/>
                <a:gd name="connsiteX1" fmla="*/ 228740 w 228739"/>
                <a:gd name="connsiteY1" fmla="*/ 0 h 13681"/>
                <a:gd name="connsiteX2" fmla="*/ 228740 w 228739"/>
                <a:gd name="connsiteY2" fmla="*/ 13682 h 13681"/>
                <a:gd name="connsiteX3" fmla="*/ 0 w 228739"/>
                <a:gd name="connsiteY3" fmla="*/ 13682 h 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39" h="13681">
                  <a:moveTo>
                    <a:pt x="0" y="0"/>
                  </a:moveTo>
                  <a:lnTo>
                    <a:pt x="228740" y="0"/>
                  </a:lnTo>
                  <a:lnTo>
                    <a:pt x="228740" y="13682"/>
                  </a:lnTo>
                  <a:lnTo>
                    <a:pt x="0" y="13682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BD9B5955-39B7-4C35-93A5-429CB4231365}"/>
                </a:ext>
              </a:extLst>
            </p:cNvPr>
            <p:cNvSpPr/>
            <p:nvPr/>
          </p:nvSpPr>
          <p:spPr>
            <a:xfrm>
              <a:off x="1826245" y="5304481"/>
              <a:ext cx="237332" cy="237332"/>
            </a:xfrm>
            <a:custGeom>
              <a:avLst/>
              <a:gdLst>
                <a:gd name="connsiteX0" fmla="*/ 237333 w 237332"/>
                <a:gd name="connsiteY0" fmla="*/ 118688 h 237332"/>
                <a:gd name="connsiteX1" fmla="*/ 118581 w 237332"/>
                <a:gd name="connsiteY1" fmla="*/ 237333 h 237332"/>
                <a:gd name="connsiteX2" fmla="*/ 62411 w 237332"/>
                <a:gd name="connsiteY2" fmla="*/ 223170 h 237332"/>
                <a:gd name="connsiteX3" fmla="*/ 62411 w 237332"/>
                <a:gd name="connsiteY3" fmla="*/ 223170 h 237332"/>
                <a:gd name="connsiteX4" fmla="*/ 14205 w 237332"/>
                <a:gd name="connsiteY4" fmla="*/ 62411 h 237332"/>
                <a:gd name="connsiteX5" fmla="*/ 174964 w 237332"/>
                <a:gd name="connsiteY5" fmla="*/ 14205 h 237332"/>
                <a:gd name="connsiteX6" fmla="*/ 237333 w 237332"/>
                <a:gd name="connsiteY6" fmla="*/ 118688 h 23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332" h="237332">
                  <a:moveTo>
                    <a:pt x="237333" y="118688"/>
                  </a:moveTo>
                  <a:cubicBezTo>
                    <a:pt x="237333" y="184263"/>
                    <a:pt x="184156" y="237386"/>
                    <a:pt x="118581" y="237333"/>
                  </a:cubicBezTo>
                  <a:cubicBezTo>
                    <a:pt x="98967" y="237333"/>
                    <a:pt x="79673" y="232470"/>
                    <a:pt x="62411" y="223170"/>
                  </a:cubicBezTo>
                  <a:lnTo>
                    <a:pt x="62411" y="223170"/>
                  </a:lnTo>
                  <a:cubicBezTo>
                    <a:pt x="4692" y="192066"/>
                    <a:pt x="-16846" y="120130"/>
                    <a:pt x="14205" y="62411"/>
                  </a:cubicBezTo>
                  <a:cubicBezTo>
                    <a:pt x="45309" y="4692"/>
                    <a:pt x="117245" y="-16846"/>
                    <a:pt x="174964" y="14205"/>
                  </a:cubicBezTo>
                  <a:cubicBezTo>
                    <a:pt x="213390" y="34941"/>
                    <a:pt x="237333" y="75077"/>
                    <a:pt x="237333" y="118688"/>
                  </a:cubicBez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6B7A360-5DF0-4A63-8321-EDC351E2833C}"/>
                </a:ext>
              </a:extLst>
            </p:cNvPr>
            <p:cNvSpPr/>
            <p:nvPr/>
          </p:nvSpPr>
          <p:spPr>
            <a:xfrm>
              <a:off x="1913241" y="5352890"/>
              <a:ext cx="64560" cy="64560"/>
            </a:xfrm>
            <a:custGeom>
              <a:avLst/>
              <a:gdLst>
                <a:gd name="connsiteX0" fmla="*/ 64560 w 64560"/>
                <a:gd name="connsiteY0" fmla="*/ 32280 h 64560"/>
                <a:gd name="connsiteX1" fmla="*/ 32280 w 64560"/>
                <a:gd name="connsiteY1" fmla="*/ 64560 h 64560"/>
                <a:gd name="connsiteX2" fmla="*/ 0 w 64560"/>
                <a:gd name="connsiteY2" fmla="*/ 32280 h 64560"/>
                <a:gd name="connsiteX3" fmla="*/ 32280 w 64560"/>
                <a:gd name="connsiteY3" fmla="*/ 0 h 64560"/>
                <a:gd name="connsiteX4" fmla="*/ 64560 w 64560"/>
                <a:gd name="connsiteY4" fmla="*/ 32280 h 6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60" h="64560">
                  <a:moveTo>
                    <a:pt x="64560" y="32280"/>
                  </a:moveTo>
                  <a:cubicBezTo>
                    <a:pt x="64560" y="50108"/>
                    <a:pt x="50108" y="64560"/>
                    <a:pt x="32280" y="64560"/>
                  </a:cubicBezTo>
                  <a:cubicBezTo>
                    <a:pt x="14452" y="64560"/>
                    <a:pt x="0" y="50108"/>
                    <a:pt x="0" y="32280"/>
                  </a:cubicBezTo>
                  <a:cubicBezTo>
                    <a:pt x="0" y="14452"/>
                    <a:pt x="14452" y="0"/>
                    <a:pt x="32280" y="0"/>
                  </a:cubicBezTo>
                  <a:cubicBezTo>
                    <a:pt x="50108" y="0"/>
                    <a:pt x="64560" y="14452"/>
                    <a:pt x="64560" y="32280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6BE815B9-AAD7-40D3-88DC-F5B4AECC3F6B}"/>
                </a:ext>
              </a:extLst>
            </p:cNvPr>
            <p:cNvSpPr/>
            <p:nvPr/>
          </p:nvSpPr>
          <p:spPr>
            <a:xfrm>
              <a:off x="1889298" y="5436209"/>
              <a:ext cx="111323" cy="57273"/>
            </a:xfrm>
            <a:custGeom>
              <a:avLst/>
              <a:gdLst>
                <a:gd name="connsiteX0" fmla="*/ 111323 w 111323"/>
                <a:gd name="connsiteY0" fmla="*/ 47886 h 57273"/>
                <a:gd name="connsiteX1" fmla="*/ 0 w 111323"/>
                <a:gd name="connsiteY1" fmla="*/ 47458 h 57273"/>
                <a:gd name="connsiteX2" fmla="*/ 0 w 111323"/>
                <a:gd name="connsiteY2" fmla="*/ 47458 h 57273"/>
                <a:gd name="connsiteX3" fmla="*/ 24050 w 111323"/>
                <a:gd name="connsiteY3" fmla="*/ 0 h 57273"/>
                <a:gd name="connsiteX4" fmla="*/ 88556 w 111323"/>
                <a:gd name="connsiteY4" fmla="*/ 0 h 57273"/>
                <a:gd name="connsiteX5" fmla="*/ 111323 w 111323"/>
                <a:gd name="connsiteY5" fmla="*/ 47886 h 5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323" h="57273">
                  <a:moveTo>
                    <a:pt x="111323" y="47886"/>
                  </a:moveTo>
                  <a:cubicBezTo>
                    <a:pt x="75249" y="60552"/>
                    <a:pt x="35914" y="60392"/>
                    <a:pt x="0" y="47458"/>
                  </a:cubicBezTo>
                  <a:lnTo>
                    <a:pt x="0" y="47458"/>
                  </a:lnTo>
                  <a:lnTo>
                    <a:pt x="24050" y="0"/>
                  </a:lnTo>
                  <a:lnTo>
                    <a:pt x="88556" y="0"/>
                  </a:lnTo>
                  <a:lnTo>
                    <a:pt x="111323" y="47886"/>
                  </a:ln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22C44F7E-6FCB-4D4B-8B92-07A0A023C88E}"/>
                </a:ext>
              </a:extLst>
            </p:cNvPr>
            <p:cNvSpPr/>
            <p:nvPr/>
          </p:nvSpPr>
          <p:spPr>
            <a:xfrm>
              <a:off x="1486385" y="5501090"/>
              <a:ext cx="203941" cy="216661"/>
            </a:xfrm>
            <a:custGeom>
              <a:avLst/>
              <a:gdLst>
                <a:gd name="connsiteX0" fmla="*/ 101971 w 203941"/>
                <a:gd name="connsiteY0" fmla="*/ 216661 h 216661"/>
                <a:gd name="connsiteX1" fmla="*/ 0 w 203941"/>
                <a:gd name="connsiteY1" fmla="*/ 108331 h 216661"/>
                <a:gd name="connsiteX2" fmla="*/ 101971 w 203941"/>
                <a:gd name="connsiteY2" fmla="*/ 0 h 216661"/>
                <a:gd name="connsiteX3" fmla="*/ 203942 w 203941"/>
                <a:gd name="connsiteY3" fmla="*/ 108331 h 216661"/>
                <a:gd name="connsiteX4" fmla="*/ 101971 w 203941"/>
                <a:gd name="connsiteY4" fmla="*/ 216661 h 216661"/>
                <a:gd name="connsiteX5" fmla="*/ 101971 w 203941"/>
                <a:gd name="connsiteY5" fmla="*/ 27363 h 216661"/>
                <a:gd name="connsiteX6" fmla="*/ 27363 w 203941"/>
                <a:gd name="connsiteY6" fmla="*/ 108331 h 216661"/>
                <a:gd name="connsiteX7" fmla="*/ 101971 w 203941"/>
                <a:gd name="connsiteY7" fmla="*/ 189298 h 216661"/>
                <a:gd name="connsiteX8" fmla="*/ 176579 w 203941"/>
                <a:gd name="connsiteY8" fmla="*/ 108331 h 216661"/>
                <a:gd name="connsiteX9" fmla="*/ 101971 w 203941"/>
                <a:gd name="connsiteY9" fmla="*/ 27363 h 21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941" h="216661">
                  <a:moveTo>
                    <a:pt x="101971" y="216661"/>
                  </a:moveTo>
                  <a:cubicBezTo>
                    <a:pt x="45748" y="216661"/>
                    <a:pt x="0" y="168081"/>
                    <a:pt x="0" y="108331"/>
                  </a:cubicBezTo>
                  <a:cubicBezTo>
                    <a:pt x="0" y="48580"/>
                    <a:pt x="45748" y="0"/>
                    <a:pt x="101971" y="0"/>
                  </a:cubicBezTo>
                  <a:cubicBezTo>
                    <a:pt x="158194" y="0"/>
                    <a:pt x="203942" y="48580"/>
                    <a:pt x="203942" y="108331"/>
                  </a:cubicBezTo>
                  <a:cubicBezTo>
                    <a:pt x="203942" y="168027"/>
                    <a:pt x="158194" y="216661"/>
                    <a:pt x="101971" y="216661"/>
                  </a:cubicBezTo>
                  <a:close/>
                  <a:moveTo>
                    <a:pt x="101971" y="27363"/>
                  </a:moveTo>
                  <a:cubicBezTo>
                    <a:pt x="60819" y="27363"/>
                    <a:pt x="27363" y="63652"/>
                    <a:pt x="27363" y="108331"/>
                  </a:cubicBezTo>
                  <a:cubicBezTo>
                    <a:pt x="27363" y="152956"/>
                    <a:pt x="60819" y="189298"/>
                    <a:pt x="101971" y="189298"/>
                  </a:cubicBezTo>
                  <a:cubicBezTo>
                    <a:pt x="143123" y="189298"/>
                    <a:pt x="176579" y="152956"/>
                    <a:pt x="176579" y="108331"/>
                  </a:cubicBezTo>
                  <a:cubicBezTo>
                    <a:pt x="176579" y="63705"/>
                    <a:pt x="143123" y="27363"/>
                    <a:pt x="101971" y="27363"/>
                  </a:cubicBezTo>
                  <a:close/>
                </a:path>
              </a:pathLst>
            </a:custGeom>
            <a:solidFill>
              <a:srgbClr val="EFB67D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9C0317A9-F120-43A7-AAA9-F341F1790FA7}"/>
                </a:ext>
              </a:extLst>
            </p:cNvPr>
            <p:cNvSpPr/>
            <p:nvPr/>
          </p:nvSpPr>
          <p:spPr>
            <a:xfrm>
              <a:off x="1427543" y="5608833"/>
              <a:ext cx="321625" cy="297682"/>
            </a:xfrm>
            <a:custGeom>
              <a:avLst/>
              <a:gdLst>
                <a:gd name="connsiteX0" fmla="*/ 257386 w 321625"/>
                <a:gd name="connsiteY0" fmla="*/ 297682 h 297682"/>
                <a:gd name="connsiteX1" fmla="*/ 64240 w 321625"/>
                <a:gd name="connsiteY1" fmla="*/ 297682 h 297682"/>
                <a:gd name="connsiteX2" fmla="*/ 0 w 321625"/>
                <a:gd name="connsiteY2" fmla="*/ 233443 h 297682"/>
                <a:gd name="connsiteX3" fmla="*/ 0 w 321625"/>
                <a:gd name="connsiteY3" fmla="*/ 43984 h 297682"/>
                <a:gd name="connsiteX4" fmla="*/ 43984 w 321625"/>
                <a:gd name="connsiteY4" fmla="*/ 0 h 297682"/>
                <a:gd name="connsiteX5" fmla="*/ 277641 w 321625"/>
                <a:gd name="connsiteY5" fmla="*/ 0 h 297682"/>
                <a:gd name="connsiteX6" fmla="*/ 321625 w 321625"/>
                <a:gd name="connsiteY6" fmla="*/ 43984 h 297682"/>
                <a:gd name="connsiteX7" fmla="*/ 321625 w 321625"/>
                <a:gd name="connsiteY7" fmla="*/ 233443 h 297682"/>
                <a:gd name="connsiteX8" fmla="*/ 257386 w 321625"/>
                <a:gd name="connsiteY8" fmla="*/ 297682 h 29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625" h="297682">
                  <a:moveTo>
                    <a:pt x="257386" y="297682"/>
                  </a:moveTo>
                  <a:lnTo>
                    <a:pt x="64240" y="297682"/>
                  </a:lnTo>
                  <a:cubicBezTo>
                    <a:pt x="28806" y="297629"/>
                    <a:pt x="53" y="268930"/>
                    <a:pt x="0" y="233443"/>
                  </a:cubicBezTo>
                  <a:lnTo>
                    <a:pt x="0" y="43984"/>
                  </a:lnTo>
                  <a:cubicBezTo>
                    <a:pt x="53" y="19721"/>
                    <a:pt x="19721" y="53"/>
                    <a:pt x="43984" y="0"/>
                  </a:cubicBezTo>
                  <a:lnTo>
                    <a:pt x="277641" y="0"/>
                  </a:lnTo>
                  <a:cubicBezTo>
                    <a:pt x="301904" y="53"/>
                    <a:pt x="321572" y="19721"/>
                    <a:pt x="321625" y="43984"/>
                  </a:cubicBezTo>
                  <a:lnTo>
                    <a:pt x="321625" y="233443"/>
                  </a:lnTo>
                  <a:cubicBezTo>
                    <a:pt x="321572" y="268876"/>
                    <a:pt x="292819" y="297629"/>
                    <a:pt x="257386" y="297682"/>
                  </a:cubicBezTo>
                  <a:close/>
                </a:path>
              </a:pathLst>
            </a:custGeom>
            <a:solidFill>
              <a:srgbClr val="403E5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A8CBAD0C-2B0D-42EF-8053-D3AF63363974}"/>
                </a:ext>
              </a:extLst>
            </p:cNvPr>
            <p:cNvSpPr/>
            <p:nvPr/>
          </p:nvSpPr>
          <p:spPr>
            <a:xfrm>
              <a:off x="1550678" y="5678951"/>
              <a:ext cx="75302" cy="130082"/>
            </a:xfrm>
            <a:custGeom>
              <a:avLst/>
              <a:gdLst>
                <a:gd name="connsiteX0" fmla="*/ 75302 w 75302"/>
                <a:gd name="connsiteY0" fmla="*/ 37678 h 130082"/>
                <a:gd name="connsiteX1" fmla="*/ 37678 w 75302"/>
                <a:gd name="connsiteY1" fmla="*/ 0 h 130082"/>
                <a:gd name="connsiteX2" fmla="*/ 0 w 75302"/>
                <a:gd name="connsiteY2" fmla="*/ 37625 h 130082"/>
                <a:gd name="connsiteX3" fmla="*/ 20523 w 75302"/>
                <a:gd name="connsiteY3" fmla="*/ 71187 h 130082"/>
                <a:gd name="connsiteX4" fmla="*/ 20523 w 75302"/>
                <a:gd name="connsiteY4" fmla="*/ 130082 h 130082"/>
                <a:gd name="connsiteX5" fmla="*/ 54727 w 75302"/>
                <a:gd name="connsiteY5" fmla="*/ 130082 h 130082"/>
                <a:gd name="connsiteX6" fmla="*/ 54727 w 75302"/>
                <a:gd name="connsiteY6" fmla="*/ 71187 h 130082"/>
                <a:gd name="connsiteX7" fmla="*/ 75302 w 75302"/>
                <a:gd name="connsiteY7" fmla="*/ 37678 h 130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302" h="130082">
                  <a:moveTo>
                    <a:pt x="75302" y="37678"/>
                  </a:moveTo>
                  <a:cubicBezTo>
                    <a:pt x="75302" y="16888"/>
                    <a:pt x="58468" y="53"/>
                    <a:pt x="37678" y="0"/>
                  </a:cubicBezTo>
                  <a:cubicBezTo>
                    <a:pt x="16888" y="0"/>
                    <a:pt x="53" y="16835"/>
                    <a:pt x="0" y="37625"/>
                  </a:cubicBezTo>
                  <a:cubicBezTo>
                    <a:pt x="0" y="51787"/>
                    <a:pt x="7910" y="64721"/>
                    <a:pt x="20523" y="71187"/>
                  </a:cubicBezTo>
                  <a:lnTo>
                    <a:pt x="20523" y="130082"/>
                  </a:lnTo>
                  <a:lnTo>
                    <a:pt x="54727" y="130082"/>
                  </a:lnTo>
                  <a:lnTo>
                    <a:pt x="54727" y="71187"/>
                  </a:lnTo>
                  <a:cubicBezTo>
                    <a:pt x="67393" y="64774"/>
                    <a:pt x="75302" y="51787"/>
                    <a:pt x="75302" y="37678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D412A6E5-43E8-4716-8BAE-5FB1DFDAD880}"/>
                </a:ext>
              </a:extLst>
            </p:cNvPr>
            <p:cNvSpPr/>
            <p:nvPr/>
          </p:nvSpPr>
          <p:spPr>
            <a:xfrm>
              <a:off x="487680" y="6393282"/>
              <a:ext cx="1199066" cy="6306"/>
            </a:xfrm>
            <a:custGeom>
              <a:avLst/>
              <a:gdLst>
                <a:gd name="connsiteX0" fmla="*/ 1195913 w 1199066"/>
                <a:gd name="connsiteY0" fmla="*/ 6306 h 6306"/>
                <a:gd name="connsiteX1" fmla="*/ 3153 w 1199066"/>
                <a:gd name="connsiteY1" fmla="*/ 6306 h 6306"/>
                <a:gd name="connsiteX2" fmla="*/ 0 w 1199066"/>
                <a:gd name="connsiteY2" fmla="*/ 3153 h 6306"/>
                <a:gd name="connsiteX3" fmla="*/ 3153 w 1199066"/>
                <a:gd name="connsiteY3" fmla="*/ 0 h 6306"/>
                <a:gd name="connsiteX4" fmla="*/ 1195913 w 1199066"/>
                <a:gd name="connsiteY4" fmla="*/ 0 h 6306"/>
                <a:gd name="connsiteX5" fmla="*/ 1199066 w 1199066"/>
                <a:gd name="connsiteY5" fmla="*/ 3153 h 6306"/>
                <a:gd name="connsiteX6" fmla="*/ 1195913 w 1199066"/>
                <a:gd name="connsiteY6" fmla="*/ 6306 h 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9066" h="6306">
                  <a:moveTo>
                    <a:pt x="1195913" y="6306"/>
                  </a:moveTo>
                  <a:lnTo>
                    <a:pt x="3153" y="6306"/>
                  </a:lnTo>
                  <a:cubicBezTo>
                    <a:pt x="1443" y="6306"/>
                    <a:pt x="0" y="4917"/>
                    <a:pt x="0" y="3153"/>
                  </a:cubicBezTo>
                  <a:cubicBezTo>
                    <a:pt x="0" y="1443"/>
                    <a:pt x="1390" y="0"/>
                    <a:pt x="3153" y="0"/>
                  </a:cubicBezTo>
                  <a:lnTo>
                    <a:pt x="1195913" y="0"/>
                  </a:lnTo>
                  <a:cubicBezTo>
                    <a:pt x="1197623" y="0"/>
                    <a:pt x="1199066" y="1389"/>
                    <a:pt x="1199066" y="3153"/>
                  </a:cubicBezTo>
                  <a:cubicBezTo>
                    <a:pt x="1199013" y="4917"/>
                    <a:pt x="1197623" y="6306"/>
                    <a:pt x="1195913" y="6306"/>
                  </a:cubicBezTo>
                  <a:close/>
                </a:path>
              </a:pathLst>
            </a:custGeom>
            <a:solidFill>
              <a:srgbClr val="403E5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6472C789-9797-4A64-A9DE-F4B79017DE04}"/>
              </a:ext>
            </a:extLst>
          </p:cNvPr>
          <p:cNvGrpSpPr/>
          <p:nvPr/>
        </p:nvGrpSpPr>
        <p:grpSpPr>
          <a:xfrm flipH="1">
            <a:off x="2725009" y="5086940"/>
            <a:ext cx="336801" cy="557870"/>
            <a:chOff x="1733822" y="3304385"/>
            <a:chExt cx="454999" cy="753650"/>
          </a:xfrm>
        </p:grpSpPr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4E6B18C-60E8-4BCC-8CA3-C872C803593F}"/>
                </a:ext>
              </a:extLst>
            </p:cNvPr>
            <p:cNvSpPr/>
            <p:nvPr/>
          </p:nvSpPr>
          <p:spPr>
            <a:xfrm>
              <a:off x="1733822" y="3719441"/>
              <a:ext cx="180522" cy="317681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C717EF8-0E78-4A53-A7AC-D80735AA8CF5}"/>
                </a:ext>
              </a:extLst>
            </p:cNvPr>
            <p:cNvSpPr/>
            <p:nvPr/>
          </p:nvSpPr>
          <p:spPr>
            <a:xfrm>
              <a:off x="1792319" y="3714221"/>
              <a:ext cx="114466" cy="159436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0A33089-AFD2-4205-96B6-963CFA1D0E86}"/>
                </a:ext>
              </a:extLst>
            </p:cNvPr>
            <p:cNvSpPr/>
            <p:nvPr/>
          </p:nvSpPr>
          <p:spPr>
            <a:xfrm>
              <a:off x="2003343" y="3716883"/>
              <a:ext cx="185478" cy="322710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9E335636-85B8-4C46-8484-0C57F008CD0B}"/>
                </a:ext>
              </a:extLst>
            </p:cNvPr>
            <p:cNvSpPr/>
            <p:nvPr/>
          </p:nvSpPr>
          <p:spPr>
            <a:xfrm>
              <a:off x="1832502" y="3377198"/>
              <a:ext cx="252859" cy="252859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D0216962-ECD3-44B0-8E54-B579A6405430}"/>
                </a:ext>
              </a:extLst>
            </p:cNvPr>
            <p:cNvSpPr/>
            <p:nvPr/>
          </p:nvSpPr>
          <p:spPr>
            <a:xfrm>
              <a:off x="2000863" y="3472309"/>
              <a:ext cx="34409" cy="84379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92859FF9-5C58-42F1-B788-0AAA8890E218}"/>
                </a:ext>
              </a:extLst>
            </p:cNvPr>
            <p:cNvSpPr/>
            <p:nvPr/>
          </p:nvSpPr>
          <p:spPr>
            <a:xfrm>
              <a:off x="20450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DBEEE286-46B4-437E-B3F2-13DB94A70BE4}"/>
                </a:ext>
              </a:extLst>
            </p:cNvPr>
            <p:cNvSpPr/>
            <p:nvPr/>
          </p:nvSpPr>
          <p:spPr>
            <a:xfrm>
              <a:off x="19607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38FF1A3-391A-4466-9737-86E5CA0E64CC}"/>
                </a:ext>
              </a:extLst>
            </p:cNvPr>
            <p:cNvSpPr/>
            <p:nvPr/>
          </p:nvSpPr>
          <p:spPr>
            <a:xfrm>
              <a:off x="1835900" y="3666385"/>
              <a:ext cx="248507" cy="391650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1867D7A1-0412-4968-AEF9-07556A2E0118}"/>
                </a:ext>
              </a:extLst>
            </p:cNvPr>
            <p:cNvSpPr/>
            <p:nvPr/>
          </p:nvSpPr>
          <p:spPr>
            <a:xfrm>
              <a:off x="2013383" y="3714261"/>
              <a:ext cx="114466" cy="159396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88D9CB8F-E806-44EF-9227-48ADFA65618D}"/>
                </a:ext>
              </a:extLst>
            </p:cNvPr>
            <p:cNvSpPr/>
            <p:nvPr/>
          </p:nvSpPr>
          <p:spPr>
            <a:xfrm>
              <a:off x="1787773" y="3324033"/>
              <a:ext cx="310843" cy="317385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B409F3C-B58F-4330-8A06-C4ACFA3EC41B}"/>
                </a:ext>
              </a:extLst>
            </p:cNvPr>
            <p:cNvSpPr/>
            <p:nvPr/>
          </p:nvSpPr>
          <p:spPr>
            <a:xfrm>
              <a:off x="1776660" y="3304385"/>
              <a:ext cx="76867" cy="76867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pic>
        <p:nvPicPr>
          <p:cNvPr id="229" name="Picture 4" descr="Key Icon Png #271019 - Free Icons Library">
            <a:extLst>
              <a:ext uri="{FF2B5EF4-FFF2-40B4-BE49-F238E27FC236}">
                <a16:creationId xmlns:a16="http://schemas.microsoft.com/office/drawing/2014/main" id="{F807814C-65A6-41E8-B739-150688C58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572142">
            <a:off x="3342215" y="5178477"/>
            <a:ext cx="908159" cy="908159"/>
          </a:xfrm>
          <a:prstGeom prst="rect">
            <a:avLst/>
          </a:prstGeom>
          <a:noFill/>
        </p:spPr>
      </p:pic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8A8DF0FA-3910-4067-A223-CBAA3746B4F7}"/>
              </a:ext>
            </a:extLst>
          </p:cNvPr>
          <p:cNvSpPr/>
          <p:nvPr/>
        </p:nvSpPr>
        <p:spPr>
          <a:xfrm>
            <a:off x="9942302" y="4430524"/>
            <a:ext cx="21591" cy="21591"/>
          </a:xfrm>
          <a:custGeom>
            <a:avLst/>
            <a:gdLst>
              <a:gd name="connsiteX0" fmla="*/ 21591 w 21591"/>
              <a:gd name="connsiteY0" fmla="*/ 10796 h 21591"/>
              <a:gd name="connsiteX1" fmla="*/ 10796 w 21591"/>
              <a:gd name="connsiteY1" fmla="*/ 21591 h 21591"/>
              <a:gd name="connsiteX2" fmla="*/ 0 w 21591"/>
              <a:gd name="connsiteY2" fmla="*/ 10796 h 21591"/>
              <a:gd name="connsiteX3" fmla="*/ 10796 w 21591"/>
              <a:gd name="connsiteY3" fmla="*/ 0 h 21591"/>
              <a:gd name="connsiteX4" fmla="*/ 21591 w 21591"/>
              <a:gd name="connsiteY4" fmla="*/ 10796 h 2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91" h="21591">
                <a:moveTo>
                  <a:pt x="21591" y="10796"/>
                </a:moveTo>
                <a:cubicBezTo>
                  <a:pt x="21591" y="16758"/>
                  <a:pt x="16758" y="21591"/>
                  <a:pt x="10796" y="21591"/>
                </a:cubicBezTo>
                <a:cubicBezTo>
                  <a:pt x="4833" y="21591"/>
                  <a:pt x="0" y="16758"/>
                  <a:pt x="0" y="10796"/>
                </a:cubicBezTo>
                <a:cubicBezTo>
                  <a:pt x="0" y="4833"/>
                  <a:pt x="4833" y="0"/>
                  <a:pt x="10796" y="0"/>
                </a:cubicBezTo>
                <a:cubicBezTo>
                  <a:pt x="16758" y="0"/>
                  <a:pt x="21591" y="4833"/>
                  <a:pt x="21591" y="10796"/>
                </a:cubicBezTo>
                <a:close/>
              </a:path>
            </a:pathLst>
          </a:custGeom>
          <a:solidFill>
            <a:srgbClr val="FFFFFF"/>
          </a:solidFill>
          <a:ln w="5336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921A56C-D241-46AE-A6A6-BF892C7ED127}"/>
              </a:ext>
            </a:extLst>
          </p:cNvPr>
          <p:cNvGrpSpPr/>
          <p:nvPr/>
        </p:nvGrpSpPr>
        <p:grpSpPr>
          <a:xfrm>
            <a:off x="5198938" y="4500584"/>
            <a:ext cx="1553932" cy="762215"/>
            <a:chOff x="9749345" y="4541382"/>
            <a:chExt cx="1553932" cy="762215"/>
          </a:xfrm>
        </p:grpSpPr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EA0C429-33CC-4F4E-9090-7FC7B81EE181}"/>
                </a:ext>
              </a:extLst>
            </p:cNvPr>
            <p:cNvSpPr/>
            <p:nvPr/>
          </p:nvSpPr>
          <p:spPr>
            <a:xfrm>
              <a:off x="9749345" y="4541382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DB42707B-AAC1-4FC6-9A9A-39A7AFAB0850}"/>
                </a:ext>
              </a:extLst>
            </p:cNvPr>
            <p:cNvSpPr/>
            <p:nvPr/>
          </p:nvSpPr>
          <p:spPr>
            <a:xfrm>
              <a:off x="9934581" y="4654148"/>
              <a:ext cx="1368696" cy="649449"/>
            </a:xfrm>
            <a:custGeom>
              <a:avLst/>
              <a:gdLst>
                <a:gd name="connsiteX0" fmla="*/ 0 w 1368696"/>
                <a:gd name="connsiteY0" fmla="*/ 0 h 649449"/>
                <a:gd name="connsiteX1" fmla="*/ 1368697 w 1368696"/>
                <a:gd name="connsiteY1" fmla="*/ 0 h 649449"/>
                <a:gd name="connsiteX2" fmla="*/ 1368697 w 1368696"/>
                <a:gd name="connsiteY2" fmla="*/ 649450 h 649449"/>
                <a:gd name="connsiteX3" fmla="*/ 0 w 1368696"/>
                <a:gd name="connsiteY3" fmla="*/ 649450 h 649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96" h="649449">
                  <a:moveTo>
                    <a:pt x="0" y="0"/>
                  </a:moveTo>
                  <a:lnTo>
                    <a:pt x="1368697" y="0"/>
                  </a:lnTo>
                  <a:lnTo>
                    <a:pt x="1368697" y="649450"/>
                  </a:lnTo>
                  <a:lnTo>
                    <a:pt x="0" y="649450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FCF93FF-60B5-4E35-863E-B33985A0F5D6}"/>
                </a:ext>
              </a:extLst>
            </p:cNvPr>
            <p:cNvSpPr/>
            <p:nvPr/>
          </p:nvSpPr>
          <p:spPr>
            <a:xfrm>
              <a:off x="9973702" y="4709890"/>
              <a:ext cx="1290401" cy="541867"/>
            </a:xfrm>
            <a:custGeom>
              <a:avLst/>
              <a:gdLst>
                <a:gd name="connsiteX0" fmla="*/ 0 w 1290401"/>
                <a:gd name="connsiteY0" fmla="*/ 0 h 541867"/>
                <a:gd name="connsiteX1" fmla="*/ 1290402 w 1290401"/>
                <a:gd name="connsiteY1" fmla="*/ 0 h 541867"/>
                <a:gd name="connsiteX2" fmla="*/ 1290402 w 1290401"/>
                <a:gd name="connsiteY2" fmla="*/ 541867 h 541867"/>
                <a:gd name="connsiteX3" fmla="*/ 0 w 1290401"/>
                <a:gd name="connsiteY3" fmla="*/ 541867 h 54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0401" h="541867">
                  <a:moveTo>
                    <a:pt x="0" y="0"/>
                  </a:moveTo>
                  <a:lnTo>
                    <a:pt x="1290402" y="0"/>
                  </a:lnTo>
                  <a:lnTo>
                    <a:pt x="1290402" y="541867"/>
                  </a:lnTo>
                  <a:lnTo>
                    <a:pt x="0" y="541867"/>
                  </a:ln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23EEEB4-3781-4BEE-A28E-BBB403E9DB9B}"/>
                </a:ext>
              </a:extLst>
            </p:cNvPr>
            <p:cNvSpPr/>
            <p:nvPr/>
          </p:nvSpPr>
          <p:spPr>
            <a:xfrm>
              <a:off x="9933993" y="4616630"/>
              <a:ext cx="1368696" cy="58146"/>
            </a:xfrm>
            <a:custGeom>
              <a:avLst/>
              <a:gdLst>
                <a:gd name="connsiteX0" fmla="*/ 0 w 1368696"/>
                <a:gd name="connsiteY0" fmla="*/ 0 h 58146"/>
                <a:gd name="connsiteX1" fmla="*/ 1368697 w 1368696"/>
                <a:gd name="connsiteY1" fmla="*/ 0 h 58146"/>
                <a:gd name="connsiteX2" fmla="*/ 1368697 w 1368696"/>
                <a:gd name="connsiteY2" fmla="*/ 58147 h 58146"/>
                <a:gd name="connsiteX3" fmla="*/ 0 w 1368696"/>
                <a:gd name="connsiteY3" fmla="*/ 58147 h 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8696" h="58146">
                  <a:moveTo>
                    <a:pt x="0" y="0"/>
                  </a:moveTo>
                  <a:lnTo>
                    <a:pt x="1368697" y="0"/>
                  </a:lnTo>
                  <a:lnTo>
                    <a:pt x="1368697" y="58147"/>
                  </a:lnTo>
                  <a:lnTo>
                    <a:pt x="0" y="58147"/>
                  </a:lnTo>
                  <a:close/>
                </a:path>
              </a:pathLst>
            </a:custGeom>
            <a:solidFill>
              <a:srgbClr val="CCCCCB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E97F7520-19B4-4932-8C4D-610F4A0EF0FD}"/>
                </a:ext>
              </a:extLst>
            </p:cNvPr>
            <p:cNvSpPr/>
            <p:nvPr/>
          </p:nvSpPr>
          <p:spPr>
            <a:xfrm>
              <a:off x="9966380" y="4640039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04DF30F-6E49-4665-A6CF-A9B7385E605D}"/>
                </a:ext>
              </a:extLst>
            </p:cNvPr>
            <p:cNvSpPr/>
            <p:nvPr/>
          </p:nvSpPr>
          <p:spPr>
            <a:xfrm>
              <a:off x="10007318" y="4640039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36BA13C-B164-41BF-8E87-49C7D2D7DD7A}"/>
                </a:ext>
              </a:extLst>
            </p:cNvPr>
            <p:cNvSpPr/>
            <p:nvPr/>
          </p:nvSpPr>
          <p:spPr>
            <a:xfrm>
              <a:off x="10048203" y="4640039"/>
              <a:ext cx="21591" cy="21591"/>
            </a:xfrm>
            <a:custGeom>
              <a:avLst/>
              <a:gdLst>
                <a:gd name="connsiteX0" fmla="*/ 21591 w 21591"/>
                <a:gd name="connsiteY0" fmla="*/ 10796 h 21591"/>
                <a:gd name="connsiteX1" fmla="*/ 10796 w 21591"/>
                <a:gd name="connsiteY1" fmla="*/ 21591 h 21591"/>
                <a:gd name="connsiteX2" fmla="*/ 0 w 21591"/>
                <a:gd name="connsiteY2" fmla="*/ 10796 h 21591"/>
                <a:gd name="connsiteX3" fmla="*/ 10796 w 21591"/>
                <a:gd name="connsiteY3" fmla="*/ 0 h 21591"/>
                <a:gd name="connsiteX4" fmla="*/ 21591 w 21591"/>
                <a:gd name="connsiteY4" fmla="*/ 10796 h 21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1" h="21591">
                  <a:moveTo>
                    <a:pt x="21591" y="10796"/>
                  </a:moveTo>
                  <a:cubicBezTo>
                    <a:pt x="21591" y="16758"/>
                    <a:pt x="16758" y="21591"/>
                    <a:pt x="10796" y="21591"/>
                  </a:cubicBezTo>
                  <a:cubicBezTo>
                    <a:pt x="4833" y="21591"/>
                    <a:pt x="0" y="16758"/>
                    <a:pt x="0" y="10796"/>
                  </a:cubicBezTo>
                  <a:cubicBezTo>
                    <a:pt x="0" y="4833"/>
                    <a:pt x="4833" y="0"/>
                    <a:pt x="10796" y="0"/>
                  </a:cubicBezTo>
                  <a:cubicBezTo>
                    <a:pt x="16758" y="0"/>
                    <a:pt x="21591" y="4833"/>
                    <a:pt x="21591" y="10796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1102B4D-DA2B-4AEF-AA89-509D2475DB02}"/>
                </a:ext>
              </a:extLst>
            </p:cNvPr>
            <p:cNvSpPr/>
            <p:nvPr/>
          </p:nvSpPr>
          <p:spPr>
            <a:xfrm>
              <a:off x="10142371" y="5101687"/>
              <a:ext cx="181762" cy="13681"/>
            </a:xfrm>
            <a:custGeom>
              <a:avLst/>
              <a:gdLst>
                <a:gd name="connsiteX0" fmla="*/ 0 w 181762"/>
                <a:gd name="connsiteY0" fmla="*/ 0 h 13681"/>
                <a:gd name="connsiteX1" fmla="*/ 181763 w 181762"/>
                <a:gd name="connsiteY1" fmla="*/ 0 h 13681"/>
                <a:gd name="connsiteX2" fmla="*/ 181763 w 181762"/>
                <a:gd name="connsiteY2" fmla="*/ 13682 h 13681"/>
                <a:gd name="connsiteX3" fmla="*/ 0 w 181762"/>
                <a:gd name="connsiteY3" fmla="*/ 13682 h 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62" h="13681">
                  <a:moveTo>
                    <a:pt x="0" y="0"/>
                  </a:moveTo>
                  <a:lnTo>
                    <a:pt x="181763" y="0"/>
                  </a:lnTo>
                  <a:lnTo>
                    <a:pt x="181763" y="13682"/>
                  </a:lnTo>
                  <a:lnTo>
                    <a:pt x="0" y="13682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9D23CFC-FEC5-4EDA-9FE1-E880D91633E5}"/>
                </a:ext>
              </a:extLst>
            </p:cNvPr>
            <p:cNvSpPr/>
            <p:nvPr/>
          </p:nvSpPr>
          <p:spPr>
            <a:xfrm>
              <a:off x="10118054" y="5137227"/>
              <a:ext cx="228739" cy="13681"/>
            </a:xfrm>
            <a:custGeom>
              <a:avLst/>
              <a:gdLst>
                <a:gd name="connsiteX0" fmla="*/ 0 w 228739"/>
                <a:gd name="connsiteY0" fmla="*/ 0 h 13681"/>
                <a:gd name="connsiteX1" fmla="*/ 228740 w 228739"/>
                <a:gd name="connsiteY1" fmla="*/ 0 h 13681"/>
                <a:gd name="connsiteX2" fmla="*/ 228740 w 228739"/>
                <a:gd name="connsiteY2" fmla="*/ 13682 h 13681"/>
                <a:gd name="connsiteX3" fmla="*/ 0 w 228739"/>
                <a:gd name="connsiteY3" fmla="*/ 13682 h 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39" h="13681">
                  <a:moveTo>
                    <a:pt x="0" y="0"/>
                  </a:moveTo>
                  <a:lnTo>
                    <a:pt x="228740" y="0"/>
                  </a:lnTo>
                  <a:lnTo>
                    <a:pt x="228740" y="13682"/>
                  </a:lnTo>
                  <a:lnTo>
                    <a:pt x="0" y="13682"/>
                  </a:ln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AFEFA58-7B42-409D-BA85-C81E0A9C7952}"/>
                </a:ext>
              </a:extLst>
            </p:cNvPr>
            <p:cNvSpPr/>
            <p:nvPr/>
          </p:nvSpPr>
          <p:spPr>
            <a:xfrm>
              <a:off x="10114003" y="4810696"/>
              <a:ext cx="237332" cy="237332"/>
            </a:xfrm>
            <a:custGeom>
              <a:avLst/>
              <a:gdLst>
                <a:gd name="connsiteX0" fmla="*/ 237333 w 237332"/>
                <a:gd name="connsiteY0" fmla="*/ 118688 h 237332"/>
                <a:gd name="connsiteX1" fmla="*/ 118581 w 237332"/>
                <a:gd name="connsiteY1" fmla="*/ 237333 h 237332"/>
                <a:gd name="connsiteX2" fmla="*/ 62411 w 237332"/>
                <a:gd name="connsiteY2" fmla="*/ 223170 h 237332"/>
                <a:gd name="connsiteX3" fmla="*/ 62411 w 237332"/>
                <a:gd name="connsiteY3" fmla="*/ 223170 h 237332"/>
                <a:gd name="connsiteX4" fmla="*/ 14205 w 237332"/>
                <a:gd name="connsiteY4" fmla="*/ 62411 h 237332"/>
                <a:gd name="connsiteX5" fmla="*/ 174964 w 237332"/>
                <a:gd name="connsiteY5" fmla="*/ 14205 h 237332"/>
                <a:gd name="connsiteX6" fmla="*/ 237333 w 237332"/>
                <a:gd name="connsiteY6" fmla="*/ 118688 h 23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332" h="237332">
                  <a:moveTo>
                    <a:pt x="237333" y="118688"/>
                  </a:moveTo>
                  <a:cubicBezTo>
                    <a:pt x="237333" y="184263"/>
                    <a:pt x="184156" y="237386"/>
                    <a:pt x="118581" y="237333"/>
                  </a:cubicBezTo>
                  <a:cubicBezTo>
                    <a:pt x="98967" y="237333"/>
                    <a:pt x="79673" y="232470"/>
                    <a:pt x="62411" y="223170"/>
                  </a:cubicBezTo>
                  <a:lnTo>
                    <a:pt x="62411" y="223170"/>
                  </a:lnTo>
                  <a:cubicBezTo>
                    <a:pt x="4692" y="192066"/>
                    <a:pt x="-16846" y="120130"/>
                    <a:pt x="14205" y="62411"/>
                  </a:cubicBezTo>
                  <a:cubicBezTo>
                    <a:pt x="45309" y="4692"/>
                    <a:pt x="117245" y="-16846"/>
                    <a:pt x="174964" y="14205"/>
                  </a:cubicBezTo>
                  <a:cubicBezTo>
                    <a:pt x="213390" y="34941"/>
                    <a:pt x="237333" y="75077"/>
                    <a:pt x="237333" y="118688"/>
                  </a:cubicBezTo>
                  <a:close/>
                </a:path>
              </a:pathLst>
            </a:custGeom>
            <a:solidFill>
              <a:srgbClr val="E7E6E6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F1ABFB9-F7B7-4ABF-8C48-641A7D214755}"/>
                </a:ext>
              </a:extLst>
            </p:cNvPr>
            <p:cNvSpPr/>
            <p:nvPr/>
          </p:nvSpPr>
          <p:spPr>
            <a:xfrm>
              <a:off x="10200999" y="4859105"/>
              <a:ext cx="64560" cy="64560"/>
            </a:xfrm>
            <a:custGeom>
              <a:avLst/>
              <a:gdLst>
                <a:gd name="connsiteX0" fmla="*/ 64560 w 64560"/>
                <a:gd name="connsiteY0" fmla="*/ 32280 h 64560"/>
                <a:gd name="connsiteX1" fmla="*/ 32280 w 64560"/>
                <a:gd name="connsiteY1" fmla="*/ 64560 h 64560"/>
                <a:gd name="connsiteX2" fmla="*/ 0 w 64560"/>
                <a:gd name="connsiteY2" fmla="*/ 32280 h 64560"/>
                <a:gd name="connsiteX3" fmla="*/ 32280 w 64560"/>
                <a:gd name="connsiteY3" fmla="*/ 0 h 64560"/>
                <a:gd name="connsiteX4" fmla="*/ 64560 w 64560"/>
                <a:gd name="connsiteY4" fmla="*/ 32280 h 6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60" h="64560">
                  <a:moveTo>
                    <a:pt x="64560" y="32280"/>
                  </a:moveTo>
                  <a:cubicBezTo>
                    <a:pt x="64560" y="50108"/>
                    <a:pt x="50108" y="64560"/>
                    <a:pt x="32280" y="64560"/>
                  </a:cubicBezTo>
                  <a:cubicBezTo>
                    <a:pt x="14452" y="64560"/>
                    <a:pt x="0" y="50108"/>
                    <a:pt x="0" y="32280"/>
                  </a:cubicBezTo>
                  <a:cubicBezTo>
                    <a:pt x="0" y="14452"/>
                    <a:pt x="14452" y="0"/>
                    <a:pt x="32280" y="0"/>
                  </a:cubicBezTo>
                  <a:cubicBezTo>
                    <a:pt x="50108" y="0"/>
                    <a:pt x="64560" y="14452"/>
                    <a:pt x="64560" y="32280"/>
                  </a:cubicBez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41F59CD-0ECE-40C0-9E89-17E97EE32EF1}"/>
                </a:ext>
              </a:extLst>
            </p:cNvPr>
            <p:cNvSpPr/>
            <p:nvPr/>
          </p:nvSpPr>
          <p:spPr>
            <a:xfrm>
              <a:off x="10177056" y="4942424"/>
              <a:ext cx="111323" cy="57273"/>
            </a:xfrm>
            <a:custGeom>
              <a:avLst/>
              <a:gdLst>
                <a:gd name="connsiteX0" fmla="*/ 111323 w 111323"/>
                <a:gd name="connsiteY0" fmla="*/ 47886 h 57273"/>
                <a:gd name="connsiteX1" fmla="*/ 0 w 111323"/>
                <a:gd name="connsiteY1" fmla="*/ 47458 h 57273"/>
                <a:gd name="connsiteX2" fmla="*/ 0 w 111323"/>
                <a:gd name="connsiteY2" fmla="*/ 47458 h 57273"/>
                <a:gd name="connsiteX3" fmla="*/ 24050 w 111323"/>
                <a:gd name="connsiteY3" fmla="*/ 0 h 57273"/>
                <a:gd name="connsiteX4" fmla="*/ 88556 w 111323"/>
                <a:gd name="connsiteY4" fmla="*/ 0 h 57273"/>
                <a:gd name="connsiteX5" fmla="*/ 111323 w 111323"/>
                <a:gd name="connsiteY5" fmla="*/ 47886 h 5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323" h="57273">
                  <a:moveTo>
                    <a:pt x="111323" y="47886"/>
                  </a:moveTo>
                  <a:cubicBezTo>
                    <a:pt x="75249" y="60552"/>
                    <a:pt x="35914" y="60392"/>
                    <a:pt x="0" y="47458"/>
                  </a:cubicBezTo>
                  <a:lnTo>
                    <a:pt x="0" y="47458"/>
                  </a:lnTo>
                  <a:lnTo>
                    <a:pt x="24050" y="0"/>
                  </a:lnTo>
                  <a:lnTo>
                    <a:pt x="88556" y="0"/>
                  </a:lnTo>
                  <a:lnTo>
                    <a:pt x="111323" y="47886"/>
                  </a:lnTo>
                  <a:close/>
                </a:path>
              </a:pathLst>
            </a:custGeom>
            <a:solidFill>
              <a:srgbClr val="FFFFFF"/>
            </a:solidFill>
            <a:ln w="53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2AE5296-1C3E-4A91-82F1-13F8DD517E4F}"/>
              </a:ext>
            </a:extLst>
          </p:cNvPr>
          <p:cNvGrpSpPr/>
          <p:nvPr/>
        </p:nvGrpSpPr>
        <p:grpSpPr>
          <a:xfrm>
            <a:off x="4232503" y="4912033"/>
            <a:ext cx="1568585" cy="1377963"/>
            <a:chOff x="8450135" y="5271648"/>
            <a:chExt cx="1568585" cy="1377963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7FADADEB-6229-4E7E-B3A2-9E841172B906}"/>
                </a:ext>
              </a:extLst>
            </p:cNvPr>
            <p:cNvGrpSpPr/>
            <p:nvPr/>
          </p:nvGrpSpPr>
          <p:grpSpPr>
            <a:xfrm>
              <a:off x="8450135" y="5271648"/>
              <a:ext cx="1568585" cy="1377963"/>
              <a:chOff x="4761554" y="5053689"/>
              <a:chExt cx="1568585" cy="1377963"/>
            </a:xfrm>
          </p:grpSpPr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D13677F4-6B59-4C89-9296-70EB0185ABD3}"/>
                  </a:ext>
                </a:extLst>
              </p:cNvPr>
              <p:cNvSpPr/>
              <p:nvPr/>
            </p:nvSpPr>
            <p:spPr>
              <a:xfrm>
                <a:off x="5019150" y="5674613"/>
                <a:ext cx="334247" cy="367113"/>
              </a:xfrm>
              <a:custGeom>
                <a:avLst/>
                <a:gdLst>
                  <a:gd name="connsiteX0" fmla="*/ 64840 w 334247"/>
                  <a:gd name="connsiteY0" fmla="*/ 365751 h 367113"/>
                  <a:gd name="connsiteX1" fmla="*/ 42668 w 334247"/>
                  <a:gd name="connsiteY1" fmla="*/ 361675 h 367113"/>
                  <a:gd name="connsiteX2" fmla="*/ 7571 w 334247"/>
                  <a:gd name="connsiteY2" fmla="*/ 331101 h 367113"/>
                  <a:gd name="connsiteX3" fmla="*/ 5433 w 334247"/>
                  <a:gd name="connsiteY3" fmla="*/ 299931 h 367113"/>
                  <a:gd name="connsiteX4" fmla="*/ 260410 w 334247"/>
                  <a:gd name="connsiteY4" fmla="*/ 7571 h 367113"/>
                  <a:gd name="connsiteX5" fmla="*/ 291580 w 334247"/>
                  <a:gd name="connsiteY5" fmla="*/ 5433 h 367113"/>
                  <a:gd name="connsiteX6" fmla="*/ 326677 w 334247"/>
                  <a:gd name="connsiteY6" fmla="*/ 36006 h 367113"/>
                  <a:gd name="connsiteX7" fmla="*/ 328814 w 334247"/>
                  <a:gd name="connsiteY7" fmla="*/ 67127 h 367113"/>
                  <a:gd name="connsiteX8" fmla="*/ 73838 w 334247"/>
                  <a:gd name="connsiteY8" fmla="*/ 359487 h 367113"/>
                  <a:gd name="connsiteX9" fmla="*/ 64840 w 334247"/>
                  <a:gd name="connsiteY9" fmla="*/ 365751 h 367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4247" h="367113">
                    <a:moveTo>
                      <a:pt x="64840" y="365751"/>
                    </a:moveTo>
                    <a:cubicBezTo>
                      <a:pt x="57284" y="368535"/>
                      <a:pt x="48783" y="366994"/>
                      <a:pt x="42668" y="361675"/>
                    </a:cubicBezTo>
                    <a:lnTo>
                      <a:pt x="7571" y="331101"/>
                    </a:lnTo>
                    <a:cubicBezTo>
                      <a:pt x="-1626" y="323098"/>
                      <a:pt x="-2571" y="309128"/>
                      <a:pt x="5433" y="299931"/>
                    </a:cubicBezTo>
                    <a:lnTo>
                      <a:pt x="260410" y="7571"/>
                    </a:lnTo>
                    <a:cubicBezTo>
                      <a:pt x="268413" y="-1626"/>
                      <a:pt x="282383" y="-2571"/>
                      <a:pt x="291580" y="5433"/>
                    </a:cubicBezTo>
                    <a:lnTo>
                      <a:pt x="326677" y="36006"/>
                    </a:lnTo>
                    <a:cubicBezTo>
                      <a:pt x="335874" y="44010"/>
                      <a:pt x="336818" y="57980"/>
                      <a:pt x="328814" y="67127"/>
                    </a:cubicBezTo>
                    <a:lnTo>
                      <a:pt x="73838" y="359487"/>
                    </a:lnTo>
                    <a:cubicBezTo>
                      <a:pt x="71402" y="362371"/>
                      <a:pt x="68320" y="364508"/>
                      <a:pt x="64840" y="365751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9B13A1C5-7F64-45D6-98BE-8007DA0C6307}"/>
                  </a:ext>
                </a:extLst>
              </p:cNvPr>
              <p:cNvSpPr/>
              <p:nvPr/>
            </p:nvSpPr>
            <p:spPr>
              <a:xfrm>
                <a:off x="5390950" y="5455427"/>
                <a:ext cx="410263" cy="263245"/>
              </a:xfrm>
              <a:custGeom>
                <a:avLst/>
                <a:gdLst>
                  <a:gd name="connsiteX0" fmla="*/ 43466 w 410263"/>
                  <a:gd name="connsiteY0" fmla="*/ 263246 h 263245"/>
                  <a:gd name="connsiteX1" fmla="*/ 36705 w 410263"/>
                  <a:gd name="connsiteY1" fmla="*/ 262202 h 263245"/>
                  <a:gd name="connsiteX2" fmla="*/ 23780 w 410263"/>
                  <a:gd name="connsiteY2" fmla="*/ 251315 h 263245"/>
                  <a:gd name="connsiteX3" fmla="*/ 2453 w 410263"/>
                  <a:gd name="connsiteY3" fmla="*/ 209954 h 263245"/>
                  <a:gd name="connsiteX4" fmla="*/ 11948 w 410263"/>
                  <a:gd name="connsiteY4" fmla="*/ 180226 h 263245"/>
                  <a:gd name="connsiteX5" fmla="*/ 356755 w 410263"/>
                  <a:gd name="connsiteY5" fmla="*/ 2453 h 263245"/>
                  <a:gd name="connsiteX6" fmla="*/ 386484 w 410263"/>
                  <a:gd name="connsiteY6" fmla="*/ 11948 h 263245"/>
                  <a:gd name="connsiteX7" fmla="*/ 407810 w 410263"/>
                  <a:gd name="connsiteY7" fmla="*/ 53309 h 263245"/>
                  <a:gd name="connsiteX8" fmla="*/ 398315 w 410263"/>
                  <a:gd name="connsiteY8" fmla="*/ 83037 h 263245"/>
                  <a:gd name="connsiteX9" fmla="*/ 53508 w 410263"/>
                  <a:gd name="connsiteY9" fmla="*/ 260810 h 263245"/>
                  <a:gd name="connsiteX10" fmla="*/ 43466 w 410263"/>
                  <a:gd name="connsiteY10" fmla="*/ 263246 h 263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0263" h="263245">
                    <a:moveTo>
                      <a:pt x="43466" y="263246"/>
                    </a:moveTo>
                    <a:cubicBezTo>
                      <a:pt x="41179" y="263246"/>
                      <a:pt x="38892" y="262898"/>
                      <a:pt x="36705" y="262202"/>
                    </a:cubicBezTo>
                    <a:cubicBezTo>
                      <a:pt x="31137" y="260462"/>
                      <a:pt x="26464" y="256535"/>
                      <a:pt x="23780" y="251315"/>
                    </a:cubicBezTo>
                    <a:lnTo>
                      <a:pt x="2453" y="209954"/>
                    </a:lnTo>
                    <a:cubicBezTo>
                      <a:pt x="-3115" y="199116"/>
                      <a:pt x="1111" y="185793"/>
                      <a:pt x="11948" y="180226"/>
                    </a:cubicBezTo>
                    <a:lnTo>
                      <a:pt x="356755" y="2453"/>
                    </a:lnTo>
                    <a:cubicBezTo>
                      <a:pt x="367593" y="-3115"/>
                      <a:pt x="380916" y="1111"/>
                      <a:pt x="386484" y="11948"/>
                    </a:cubicBezTo>
                    <a:lnTo>
                      <a:pt x="407810" y="53309"/>
                    </a:lnTo>
                    <a:cubicBezTo>
                      <a:pt x="413378" y="64146"/>
                      <a:pt x="409153" y="77469"/>
                      <a:pt x="398315" y="83037"/>
                    </a:cubicBezTo>
                    <a:lnTo>
                      <a:pt x="53508" y="260810"/>
                    </a:lnTo>
                    <a:cubicBezTo>
                      <a:pt x="50426" y="262401"/>
                      <a:pt x="46995" y="263246"/>
                      <a:pt x="43466" y="263246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9B4AABFF-4F87-4994-9BE2-AF7C6AE60DE9}"/>
                  </a:ext>
                </a:extLst>
              </p:cNvPr>
              <p:cNvSpPr/>
              <p:nvPr/>
            </p:nvSpPr>
            <p:spPr>
              <a:xfrm>
                <a:off x="5385190" y="5539635"/>
                <a:ext cx="232453" cy="189030"/>
              </a:xfrm>
              <a:custGeom>
                <a:avLst/>
                <a:gdLst>
                  <a:gd name="connsiteX0" fmla="*/ 43011 w 232453"/>
                  <a:gd name="connsiteY0" fmla="*/ 189030 h 189030"/>
                  <a:gd name="connsiteX1" fmla="*/ 23225 w 232453"/>
                  <a:gd name="connsiteY1" fmla="*/ 176850 h 189030"/>
                  <a:gd name="connsiteX2" fmla="*/ 2346 w 232453"/>
                  <a:gd name="connsiteY2" fmla="*/ 135241 h 189030"/>
                  <a:gd name="connsiteX3" fmla="*/ 656 w 232453"/>
                  <a:gd name="connsiteY3" fmla="*/ 120079 h 189030"/>
                  <a:gd name="connsiteX4" fmla="*/ 1153 w 232453"/>
                  <a:gd name="connsiteY4" fmla="*/ 118388 h 189030"/>
                  <a:gd name="connsiteX5" fmla="*/ 1153 w 232453"/>
                  <a:gd name="connsiteY5" fmla="*/ 118388 h 189030"/>
                  <a:gd name="connsiteX6" fmla="*/ 2545 w 232453"/>
                  <a:gd name="connsiteY6" fmla="*/ 112820 h 189030"/>
                  <a:gd name="connsiteX7" fmla="*/ 10648 w 232453"/>
                  <a:gd name="connsiteY7" fmla="*/ 94228 h 189030"/>
                  <a:gd name="connsiteX8" fmla="*/ 162173 w 232453"/>
                  <a:gd name="connsiteY8" fmla="*/ 2408 h 189030"/>
                  <a:gd name="connsiteX9" fmla="*/ 191851 w 232453"/>
                  <a:gd name="connsiteY9" fmla="*/ 12053 h 189030"/>
                  <a:gd name="connsiteX10" fmla="*/ 191901 w 232453"/>
                  <a:gd name="connsiteY10" fmla="*/ 12202 h 189030"/>
                  <a:gd name="connsiteX11" fmla="*/ 230130 w 232453"/>
                  <a:gd name="connsiteY11" fmla="*/ 90997 h 189030"/>
                  <a:gd name="connsiteX12" fmla="*/ 220287 w 232453"/>
                  <a:gd name="connsiteY12" fmla="*/ 120625 h 189030"/>
                  <a:gd name="connsiteX13" fmla="*/ 52755 w 232453"/>
                  <a:gd name="connsiteY13" fmla="*/ 186743 h 189030"/>
                  <a:gd name="connsiteX14" fmla="*/ 43011 w 232453"/>
                  <a:gd name="connsiteY14" fmla="*/ 189030 h 18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453" h="189030">
                    <a:moveTo>
                      <a:pt x="43011" y="189030"/>
                    </a:moveTo>
                    <a:cubicBezTo>
                      <a:pt x="34659" y="189030"/>
                      <a:pt x="27004" y="184307"/>
                      <a:pt x="23225" y="176850"/>
                    </a:cubicBezTo>
                    <a:lnTo>
                      <a:pt x="2346" y="135241"/>
                    </a:lnTo>
                    <a:cubicBezTo>
                      <a:pt x="10" y="130568"/>
                      <a:pt x="-637" y="125149"/>
                      <a:pt x="656" y="120079"/>
                    </a:cubicBezTo>
                    <a:cubicBezTo>
                      <a:pt x="805" y="119532"/>
                      <a:pt x="954" y="118935"/>
                      <a:pt x="1153" y="118388"/>
                    </a:cubicBezTo>
                    <a:lnTo>
                      <a:pt x="1153" y="118388"/>
                    </a:lnTo>
                    <a:cubicBezTo>
                      <a:pt x="1551" y="117096"/>
                      <a:pt x="2048" y="115157"/>
                      <a:pt x="2545" y="112820"/>
                    </a:cubicBezTo>
                    <a:cubicBezTo>
                      <a:pt x="4235" y="105513"/>
                      <a:pt x="6323" y="96415"/>
                      <a:pt x="10648" y="94228"/>
                    </a:cubicBezTo>
                    <a:lnTo>
                      <a:pt x="162173" y="2408"/>
                    </a:lnTo>
                    <a:cubicBezTo>
                      <a:pt x="173010" y="-3110"/>
                      <a:pt x="186333" y="1166"/>
                      <a:pt x="191851" y="12053"/>
                    </a:cubicBezTo>
                    <a:lnTo>
                      <a:pt x="191901" y="12202"/>
                    </a:lnTo>
                    <a:lnTo>
                      <a:pt x="230130" y="90997"/>
                    </a:lnTo>
                    <a:cubicBezTo>
                      <a:pt x="235548" y="101884"/>
                      <a:pt x="231174" y="115157"/>
                      <a:pt x="220287" y="120625"/>
                    </a:cubicBezTo>
                    <a:lnTo>
                      <a:pt x="52755" y="186743"/>
                    </a:lnTo>
                    <a:cubicBezTo>
                      <a:pt x="49722" y="188235"/>
                      <a:pt x="46391" y="189030"/>
                      <a:pt x="43011" y="189030"/>
                    </a:cubicBez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FB8BC354-ED14-45B5-8384-944A735C1B9B}"/>
                  </a:ext>
                </a:extLst>
              </p:cNvPr>
              <p:cNvSpPr/>
              <p:nvPr/>
            </p:nvSpPr>
            <p:spPr>
              <a:xfrm>
                <a:off x="5196540" y="5186945"/>
                <a:ext cx="337549" cy="337549"/>
              </a:xfrm>
              <a:custGeom>
                <a:avLst/>
                <a:gdLst>
                  <a:gd name="connsiteX0" fmla="*/ 337549 w 337549"/>
                  <a:gd name="connsiteY0" fmla="*/ 168775 h 337549"/>
                  <a:gd name="connsiteX1" fmla="*/ 168775 w 337549"/>
                  <a:gd name="connsiteY1" fmla="*/ 337550 h 337549"/>
                  <a:gd name="connsiteX2" fmla="*/ 0 w 337549"/>
                  <a:gd name="connsiteY2" fmla="*/ 168775 h 337549"/>
                  <a:gd name="connsiteX3" fmla="*/ 168775 w 337549"/>
                  <a:gd name="connsiteY3" fmla="*/ 0 h 337549"/>
                  <a:gd name="connsiteX4" fmla="*/ 337549 w 337549"/>
                  <a:gd name="connsiteY4" fmla="*/ 168775 h 337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549" h="337549">
                    <a:moveTo>
                      <a:pt x="337549" y="168775"/>
                    </a:moveTo>
                    <a:cubicBezTo>
                      <a:pt x="337549" y="261986"/>
                      <a:pt x="261986" y="337550"/>
                      <a:pt x="168775" y="337550"/>
                    </a:cubicBezTo>
                    <a:cubicBezTo>
                      <a:pt x="75563" y="337550"/>
                      <a:pt x="0" y="261986"/>
                      <a:pt x="0" y="168775"/>
                    </a:cubicBezTo>
                    <a:cubicBezTo>
                      <a:pt x="0" y="75563"/>
                      <a:pt x="75563" y="0"/>
                      <a:pt x="168775" y="0"/>
                    </a:cubicBezTo>
                    <a:cubicBezTo>
                      <a:pt x="261986" y="0"/>
                      <a:pt x="337549" y="75563"/>
                      <a:pt x="337549" y="168775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3E993430-9D7E-4CC7-B10F-AD9BD3D6B707}"/>
                  </a:ext>
                </a:extLst>
              </p:cNvPr>
              <p:cNvSpPr/>
              <p:nvPr/>
            </p:nvSpPr>
            <p:spPr>
              <a:xfrm>
                <a:off x="5263801" y="5989110"/>
                <a:ext cx="90676" cy="438367"/>
              </a:xfrm>
              <a:custGeom>
                <a:avLst/>
                <a:gdLst>
                  <a:gd name="connsiteX0" fmla="*/ 68604 w 90676"/>
                  <a:gd name="connsiteY0" fmla="*/ 438367 h 438367"/>
                  <a:gd name="connsiteX1" fmla="*/ 22072 w 90676"/>
                  <a:gd name="connsiteY1" fmla="*/ 438367 h 438367"/>
                  <a:gd name="connsiteX2" fmla="*/ 0 w 90676"/>
                  <a:gd name="connsiteY2" fmla="*/ 416295 h 438367"/>
                  <a:gd name="connsiteX3" fmla="*/ 0 w 90676"/>
                  <a:gd name="connsiteY3" fmla="*/ 22072 h 438367"/>
                  <a:gd name="connsiteX4" fmla="*/ 22072 w 90676"/>
                  <a:gd name="connsiteY4" fmla="*/ 0 h 438367"/>
                  <a:gd name="connsiteX5" fmla="*/ 68604 w 90676"/>
                  <a:gd name="connsiteY5" fmla="*/ 0 h 438367"/>
                  <a:gd name="connsiteX6" fmla="*/ 90676 w 90676"/>
                  <a:gd name="connsiteY6" fmla="*/ 22072 h 438367"/>
                  <a:gd name="connsiteX7" fmla="*/ 90676 w 90676"/>
                  <a:gd name="connsiteY7" fmla="*/ 416295 h 438367"/>
                  <a:gd name="connsiteX8" fmla="*/ 68604 w 90676"/>
                  <a:gd name="connsiteY8" fmla="*/ 438367 h 438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676" h="438367">
                    <a:moveTo>
                      <a:pt x="68604" y="438367"/>
                    </a:moveTo>
                    <a:lnTo>
                      <a:pt x="22072" y="438367"/>
                    </a:lnTo>
                    <a:cubicBezTo>
                      <a:pt x="9893" y="438367"/>
                      <a:pt x="0" y="428474"/>
                      <a:pt x="0" y="416295"/>
                    </a:cubicBezTo>
                    <a:lnTo>
                      <a:pt x="0" y="22072"/>
                    </a:lnTo>
                    <a:cubicBezTo>
                      <a:pt x="0" y="9893"/>
                      <a:pt x="9893" y="0"/>
                      <a:pt x="22072" y="0"/>
                    </a:cubicBezTo>
                    <a:lnTo>
                      <a:pt x="68604" y="0"/>
                    </a:lnTo>
                    <a:cubicBezTo>
                      <a:pt x="80783" y="0"/>
                      <a:pt x="90676" y="9893"/>
                      <a:pt x="90676" y="22072"/>
                    </a:cubicBezTo>
                    <a:lnTo>
                      <a:pt x="90676" y="416295"/>
                    </a:lnTo>
                    <a:cubicBezTo>
                      <a:pt x="90676" y="428474"/>
                      <a:pt x="80783" y="438317"/>
                      <a:pt x="68604" y="438367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6562AA65-08B2-48CB-976B-D323362161F8}"/>
                  </a:ext>
                </a:extLst>
              </p:cNvPr>
              <p:cNvSpPr/>
              <p:nvPr/>
            </p:nvSpPr>
            <p:spPr>
              <a:xfrm>
                <a:off x="5285206" y="5857201"/>
                <a:ext cx="307615" cy="386786"/>
              </a:xfrm>
              <a:custGeom>
                <a:avLst/>
                <a:gdLst>
                  <a:gd name="connsiteX0" fmla="*/ 247740 w 307615"/>
                  <a:gd name="connsiteY0" fmla="*/ 386787 h 386786"/>
                  <a:gd name="connsiteX1" fmla="*/ 229744 w 307615"/>
                  <a:gd name="connsiteY1" fmla="*/ 377540 h 386786"/>
                  <a:gd name="connsiteX2" fmla="*/ 4098 w 307615"/>
                  <a:gd name="connsiteY2" fmla="*/ 61964 h 386786"/>
                  <a:gd name="connsiteX3" fmla="*/ 9218 w 307615"/>
                  <a:gd name="connsiteY3" fmla="*/ 31191 h 386786"/>
                  <a:gd name="connsiteX4" fmla="*/ 47100 w 307615"/>
                  <a:gd name="connsiteY4" fmla="*/ 4098 h 386786"/>
                  <a:gd name="connsiteX5" fmla="*/ 77872 w 307615"/>
                  <a:gd name="connsiteY5" fmla="*/ 9218 h 386786"/>
                  <a:gd name="connsiteX6" fmla="*/ 303518 w 307615"/>
                  <a:gd name="connsiteY6" fmla="*/ 324795 h 386786"/>
                  <a:gd name="connsiteX7" fmla="*/ 298397 w 307615"/>
                  <a:gd name="connsiteY7" fmla="*/ 355567 h 386786"/>
                  <a:gd name="connsiteX8" fmla="*/ 260516 w 307615"/>
                  <a:gd name="connsiteY8" fmla="*/ 382661 h 386786"/>
                  <a:gd name="connsiteX9" fmla="*/ 247740 w 307615"/>
                  <a:gd name="connsiteY9" fmla="*/ 386787 h 38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615" h="386786">
                    <a:moveTo>
                      <a:pt x="247740" y="386787"/>
                    </a:moveTo>
                    <a:cubicBezTo>
                      <a:pt x="240581" y="386787"/>
                      <a:pt x="233920" y="383357"/>
                      <a:pt x="229744" y="377540"/>
                    </a:cubicBezTo>
                    <a:lnTo>
                      <a:pt x="4098" y="61964"/>
                    </a:lnTo>
                    <a:cubicBezTo>
                      <a:pt x="-2961" y="52021"/>
                      <a:pt x="-674" y="38251"/>
                      <a:pt x="9218" y="31191"/>
                    </a:cubicBezTo>
                    <a:lnTo>
                      <a:pt x="47100" y="4098"/>
                    </a:lnTo>
                    <a:cubicBezTo>
                      <a:pt x="57042" y="-2961"/>
                      <a:pt x="70813" y="-674"/>
                      <a:pt x="77872" y="9218"/>
                    </a:cubicBezTo>
                    <a:lnTo>
                      <a:pt x="303518" y="324795"/>
                    </a:lnTo>
                    <a:cubicBezTo>
                      <a:pt x="310577" y="334737"/>
                      <a:pt x="308290" y="348508"/>
                      <a:pt x="298397" y="355567"/>
                    </a:cubicBezTo>
                    <a:lnTo>
                      <a:pt x="260516" y="382661"/>
                    </a:lnTo>
                    <a:cubicBezTo>
                      <a:pt x="256838" y="385345"/>
                      <a:pt x="252363" y="386787"/>
                      <a:pt x="247740" y="386787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28626BA5-7FF8-4D95-94B0-2E6C686E0F16}"/>
                  </a:ext>
                </a:extLst>
              </p:cNvPr>
              <p:cNvSpPr/>
              <p:nvPr/>
            </p:nvSpPr>
            <p:spPr>
              <a:xfrm>
                <a:off x="5403726" y="6152867"/>
                <a:ext cx="190575" cy="268744"/>
              </a:xfrm>
              <a:custGeom>
                <a:avLst/>
                <a:gdLst>
                  <a:gd name="connsiteX0" fmla="*/ 69366 w 190575"/>
                  <a:gd name="connsiteY0" fmla="*/ 268744 h 268744"/>
                  <a:gd name="connsiteX1" fmla="*/ 56043 w 190575"/>
                  <a:gd name="connsiteY1" fmla="*/ 265413 h 268744"/>
                  <a:gd name="connsiteX2" fmla="*/ 14383 w 190575"/>
                  <a:gd name="connsiteY2" fmla="*/ 244683 h 268744"/>
                  <a:gd name="connsiteX3" fmla="*/ 1011 w 190575"/>
                  <a:gd name="connsiteY3" fmla="*/ 222014 h 268744"/>
                  <a:gd name="connsiteX4" fmla="*/ 108390 w 190575"/>
                  <a:gd name="connsiteY4" fmla="*/ 6310 h 268744"/>
                  <a:gd name="connsiteX5" fmla="*/ 134539 w 190575"/>
                  <a:gd name="connsiteY5" fmla="*/ 3328 h 268744"/>
                  <a:gd name="connsiteX6" fmla="*/ 176198 w 190575"/>
                  <a:gd name="connsiteY6" fmla="*/ 24058 h 268744"/>
                  <a:gd name="connsiteX7" fmla="*/ 188129 w 190575"/>
                  <a:gd name="connsiteY7" fmla="*/ 34448 h 268744"/>
                  <a:gd name="connsiteX8" fmla="*/ 189571 w 190575"/>
                  <a:gd name="connsiteY8" fmla="*/ 46727 h 268744"/>
                  <a:gd name="connsiteX9" fmla="*/ 82192 w 190575"/>
                  <a:gd name="connsiteY9" fmla="*/ 262430 h 268744"/>
                  <a:gd name="connsiteX10" fmla="*/ 69366 w 190575"/>
                  <a:gd name="connsiteY10" fmla="*/ 268744 h 268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0575" h="268744">
                    <a:moveTo>
                      <a:pt x="69366" y="268744"/>
                    </a:moveTo>
                    <a:cubicBezTo>
                      <a:pt x="64742" y="268645"/>
                      <a:pt x="60169" y="267501"/>
                      <a:pt x="56043" y="265413"/>
                    </a:cubicBezTo>
                    <a:lnTo>
                      <a:pt x="14383" y="244683"/>
                    </a:lnTo>
                    <a:cubicBezTo>
                      <a:pt x="3496" y="239264"/>
                      <a:pt x="-2519" y="229073"/>
                      <a:pt x="1011" y="222014"/>
                    </a:cubicBezTo>
                    <a:lnTo>
                      <a:pt x="108390" y="6310"/>
                    </a:lnTo>
                    <a:cubicBezTo>
                      <a:pt x="111920" y="-749"/>
                      <a:pt x="123652" y="-2091"/>
                      <a:pt x="134539" y="3328"/>
                    </a:cubicBezTo>
                    <a:lnTo>
                      <a:pt x="176198" y="24058"/>
                    </a:lnTo>
                    <a:cubicBezTo>
                      <a:pt x="181070" y="26345"/>
                      <a:pt x="185196" y="29974"/>
                      <a:pt x="188129" y="34448"/>
                    </a:cubicBezTo>
                    <a:cubicBezTo>
                      <a:pt x="190764" y="37977"/>
                      <a:pt x="191311" y="42650"/>
                      <a:pt x="189571" y="46727"/>
                    </a:cubicBezTo>
                    <a:lnTo>
                      <a:pt x="82192" y="262430"/>
                    </a:lnTo>
                    <a:cubicBezTo>
                      <a:pt x="80153" y="266557"/>
                      <a:pt x="75232" y="268744"/>
                      <a:pt x="69366" y="268744"/>
                    </a:cubicBezTo>
                    <a:close/>
                  </a:path>
                </a:pathLst>
              </a:custGeom>
              <a:solidFill>
                <a:srgbClr val="EDD188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FE9E7377-235F-445A-B662-14C9D1FE6F1F}"/>
                  </a:ext>
                </a:extLst>
              </p:cNvPr>
              <p:cNvSpPr/>
              <p:nvPr/>
            </p:nvSpPr>
            <p:spPr>
              <a:xfrm>
                <a:off x="5177717" y="5633933"/>
                <a:ext cx="221738" cy="216682"/>
              </a:xfrm>
              <a:custGeom>
                <a:avLst/>
                <a:gdLst>
                  <a:gd name="connsiteX0" fmla="*/ 92845 w 221738"/>
                  <a:gd name="connsiteY0" fmla="*/ 215336 h 216682"/>
                  <a:gd name="connsiteX1" fmla="*/ 69729 w 221738"/>
                  <a:gd name="connsiteY1" fmla="*/ 210315 h 216682"/>
                  <a:gd name="connsiteX2" fmla="*/ 6594 w 221738"/>
                  <a:gd name="connsiteY2" fmla="*/ 149715 h 216682"/>
                  <a:gd name="connsiteX3" fmla="*/ 6345 w 221738"/>
                  <a:gd name="connsiteY3" fmla="*/ 118495 h 216682"/>
                  <a:gd name="connsiteX4" fmla="*/ 6345 w 221738"/>
                  <a:gd name="connsiteY4" fmla="*/ 118495 h 216682"/>
                  <a:gd name="connsiteX5" fmla="*/ 6345 w 221738"/>
                  <a:gd name="connsiteY5" fmla="*/ 118495 h 216682"/>
                  <a:gd name="connsiteX6" fmla="*/ 140570 w 221738"/>
                  <a:gd name="connsiteY6" fmla="*/ 2466 h 216682"/>
                  <a:gd name="connsiteX7" fmla="*/ 160654 w 221738"/>
                  <a:gd name="connsiteY7" fmla="*/ 577 h 216682"/>
                  <a:gd name="connsiteX8" fmla="*/ 166371 w 221738"/>
                  <a:gd name="connsiteY8" fmla="*/ 925 h 216682"/>
                  <a:gd name="connsiteX9" fmla="*/ 168110 w 221738"/>
                  <a:gd name="connsiteY9" fmla="*/ 974 h 216682"/>
                  <a:gd name="connsiteX10" fmla="*/ 168110 w 221738"/>
                  <a:gd name="connsiteY10" fmla="*/ 974 h 216682"/>
                  <a:gd name="connsiteX11" fmla="*/ 182030 w 221738"/>
                  <a:gd name="connsiteY11" fmla="*/ 7288 h 216682"/>
                  <a:gd name="connsiteX12" fmla="*/ 215188 w 221738"/>
                  <a:gd name="connsiteY12" fmla="*/ 39949 h 216682"/>
                  <a:gd name="connsiteX13" fmla="*/ 215387 w 221738"/>
                  <a:gd name="connsiteY13" fmla="*/ 71169 h 216682"/>
                  <a:gd name="connsiteX14" fmla="*/ 101048 w 221738"/>
                  <a:gd name="connsiteY14" fmla="*/ 209967 h 216682"/>
                  <a:gd name="connsiteX15" fmla="*/ 92845 w 221738"/>
                  <a:gd name="connsiteY15" fmla="*/ 215336 h 216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21738" h="216682">
                    <a:moveTo>
                      <a:pt x="92845" y="215336"/>
                    </a:moveTo>
                    <a:cubicBezTo>
                      <a:pt x="84842" y="218269"/>
                      <a:pt x="75844" y="216330"/>
                      <a:pt x="69729" y="210315"/>
                    </a:cubicBezTo>
                    <a:lnTo>
                      <a:pt x="6594" y="149715"/>
                    </a:lnTo>
                    <a:cubicBezTo>
                      <a:pt x="-2106" y="141164"/>
                      <a:pt x="-2205" y="127195"/>
                      <a:pt x="6345" y="118495"/>
                    </a:cubicBezTo>
                    <a:cubicBezTo>
                      <a:pt x="6345" y="118495"/>
                      <a:pt x="6345" y="118495"/>
                      <a:pt x="6345" y="118495"/>
                    </a:cubicBezTo>
                    <a:lnTo>
                      <a:pt x="6345" y="118495"/>
                    </a:lnTo>
                    <a:lnTo>
                      <a:pt x="140570" y="2466"/>
                    </a:lnTo>
                    <a:cubicBezTo>
                      <a:pt x="143851" y="-865"/>
                      <a:pt x="153147" y="-70"/>
                      <a:pt x="160654" y="577"/>
                    </a:cubicBezTo>
                    <a:cubicBezTo>
                      <a:pt x="162990" y="775"/>
                      <a:pt x="165028" y="974"/>
                      <a:pt x="166371" y="925"/>
                    </a:cubicBezTo>
                    <a:cubicBezTo>
                      <a:pt x="166967" y="925"/>
                      <a:pt x="167564" y="925"/>
                      <a:pt x="168110" y="974"/>
                    </a:cubicBezTo>
                    <a:lnTo>
                      <a:pt x="168110" y="974"/>
                    </a:lnTo>
                    <a:cubicBezTo>
                      <a:pt x="173330" y="1372"/>
                      <a:pt x="178302" y="3559"/>
                      <a:pt x="182030" y="7288"/>
                    </a:cubicBezTo>
                    <a:lnTo>
                      <a:pt x="215188" y="39949"/>
                    </a:lnTo>
                    <a:cubicBezTo>
                      <a:pt x="223839" y="48500"/>
                      <a:pt x="223938" y="62469"/>
                      <a:pt x="215387" y="71169"/>
                    </a:cubicBezTo>
                    <a:lnTo>
                      <a:pt x="101048" y="209967"/>
                    </a:lnTo>
                    <a:cubicBezTo>
                      <a:pt x="98712" y="212403"/>
                      <a:pt x="95928" y="214192"/>
                      <a:pt x="92845" y="215336"/>
                    </a:cubicBez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8D08B88E-4C81-4C77-BA39-38D6F59E38E1}"/>
                  </a:ext>
                </a:extLst>
              </p:cNvPr>
              <p:cNvSpPr/>
              <p:nvPr/>
            </p:nvSpPr>
            <p:spPr>
              <a:xfrm>
                <a:off x="5342646" y="5310929"/>
                <a:ext cx="43684" cy="107379"/>
              </a:xfrm>
              <a:custGeom>
                <a:avLst/>
                <a:gdLst>
                  <a:gd name="connsiteX0" fmla="*/ 199 w 43684"/>
                  <a:gd name="connsiteY0" fmla="*/ 107380 h 107379"/>
                  <a:gd name="connsiteX1" fmla="*/ 0 w 43684"/>
                  <a:gd name="connsiteY1" fmla="*/ 101066 h 107379"/>
                  <a:gd name="connsiteX2" fmla="*/ 29828 w 43684"/>
                  <a:gd name="connsiteY2" fmla="*/ 94305 h 107379"/>
                  <a:gd name="connsiteX3" fmla="*/ 37334 w 43684"/>
                  <a:gd name="connsiteY3" fmla="*/ 80038 h 107379"/>
                  <a:gd name="connsiteX4" fmla="*/ 33705 w 43684"/>
                  <a:gd name="connsiteY4" fmla="*/ 70890 h 107379"/>
                  <a:gd name="connsiteX5" fmla="*/ 14168 w 43684"/>
                  <a:gd name="connsiteY5" fmla="*/ 70741 h 107379"/>
                  <a:gd name="connsiteX6" fmla="*/ 8948 w 43684"/>
                  <a:gd name="connsiteY6" fmla="*/ 73127 h 107379"/>
                  <a:gd name="connsiteX7" fmla="*/ 18941 w 43684"/>
                  <a:gd name="connsiteY7" fmla="*/ 0 h 107379"/>
                  <a:gd name="connsiteX8" fmla="*/ 25204 w 43684"/>
                  <a:gd name="connsiteY8" fmla="*/ 845 h 107379"/>
                  <a:gd name="connsiteX9" fmla="*/ 16703 w 43684"/>
                  <a:gd name="connsiteY9" fmla="*/ 63036 h 107379"/>
                  <a:gd name="connsiteX10" fmla="*/ 37782 w 43684"/>
                  <a:gd name="connsiteY10" fmla="*/ 66068 h 107379"/>
                  <a:gd name="connsiteX11" fmla="*/ 43648 w 43684"/>
                  <a:gd name="connsiteY11" fmla="*/ 80236 h 107379"/>
                  <a:gd name="connsiteX12" fmla="*/ 33556 w 43684"/>
                  <a:gd name="connsiteY12" fmla="*/ 99376 h 107379"/>
                  <a:gd name="connsiteX13" fmla="*/ 199 w 43684"/>
                  <a:gd name="connsiteY13" fmla="*/ 107380 h 107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684" h="107379">
                    <a:moveTo>
                      <a:pt x="199" y="107380"/>
                    </a:moveTo>
                    <a:lnTo>
                      <a:pt x="0" y="101066"/>
                    </a:lnTo>
                    <a:cubicBezTo>
                      <a:pt x="11732" y="100718"/>
                      <a:pt x="22072" y="100022"/>
                      <a:pt x="29828" y="94305"/>
                    </a:cubicBezTo>
                    <a:cubicBezTo>
                      <a:pt x="34302" y="90875"/>
                      <a:pt x="37036" y="85655"/>
                      <a:pt x="37334" y="80038"/>
                    </a:cubicBezTo>
                    <a:cubicBezTo>
                      <a:pt x="37633" y="76607"/>
                      <a:pt x="36290" y="73227"/>
                      <a:pt x="33705" y="70890"/>
                    </a:cubicBezTo>
                    <a:cubicBezTo>
                      <a:pt x="28535" y="66516"/>
                      <a:pt x="20233" y="67957"/>
                      <a:pt x="14168" y="70741"/>
                    </a:cubicBezTo>
                    <a:lnTo>
                      <a:pt x="8948" y="73127"/>
                    </a:lnTo>
                    <a:lnTo>
                      <a:pt x="18941" y="0"/>
                    </a:lnTo>
                    <a:lnTo>
                      <a:pt x="25204" y="845"/>
                    </a:lnTo>
                    <a:lnTo>
                      <a:pt x="16703" y="63036"/>
                    </a:lnTo>
                    <a:cubicBezTo>
                      <a:pt x="23763" y="60401"/>
                      <a:pt x="31717" y="61544"/>
                      <a:pt x="37782" y="66068"/>
                    </a:cubicBezTo>
                    <a:cubicBezTo>
                      <a:pt x="41858" y="69598"/>
                      <a:pt x="43996" y="74867"/>
                      <a:pt x="43648" y="80236"/>
                    </a:cubicBezTo>
                    <a:cubicBezTo>
                      <a:pt x="43300" y="87793"/>
                      <a:pt x="39571" y="94802"/>
                      <a:pt x="33556" y="99376"/>
                    </a:cubicBezTo>
                    <a:cubicBezTo>
                      <a:pt x="23614" y="106684"/>
                      <a:pt x="10639" y="107081"/>
                      <a:pt x="199" y="107380"/>
                    </a:cubicBez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718516A2-7B1F-4C5F-8DED-42BBF8227BCD}"/>
                  </a:ext>
                </a:extLst>
              </p:cNvPr>
              <p:cNvSpPr/>
              <p:nvPr/>
            </p:nvSpPr>
            <p:spPr>
              <a:xfrm>
                <a:off x="5398821" y="5317143"/>
                <a:ext cx="33953" cy="6313"/>
              </a:xfrm>
              <a:custGeom>
                <a:avLst/>
                <a:gdLst>
                  <a:gd name="connsiteX0" fmla="*/ 0 w 33953"/>
                  <a:gd name="connsiteY0" fmla="*/ 0 h 6313"/>
                  <a:gd name="connsiteX1" fmla="*/ 33954 w 33953"/>
                  <a:gd name="connsiteY1" fmla="*/ 0 h 6313"/>
                  <a:gd name="connsiteX2" fmla="*/ 33954 w 33953"/>
                  <a:gd name="connsiteY2" fmla="*/ 6314 h 6313"/>
                  <a:gd name="connsiteX3" fmla="*/ 0 w 33953"/>
                  <a:gd name="connsiteY3" fmla="*/ 6314 h 6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53" h="6313">
                    <a:moveTo>
                      <a:pt x="0" y="0"/>
                    </a:moveTo>
                    <a:lnTo>
                      <a:pt x="33954" y="0"/>
                    </a:lnTo>
                    <a:lnTo>
                      <a:pt x="33954" y="6314"/>
                    </a:lnTo>
                    <a:lnTo>
                      <a:pt x="0" y="6314"/>
                    </a:ln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A035C34B-26B2-49CD-AAE8-C2C306B78EA7}"/>
                  </a:ext>
                </a:extLst>
              </p:cNvPr>
              <p:cNvSpPr/>
              <p:nvPr/>
            </p:nvSpPr>
            <p:spPr>
              <a:xfrm>
                <a:off x="5291591" y="5317143"/>
                <a:ext cx="33953" cy="6313"/>
              </a:xfrm>
              <a:custGeom>
                <a:avLst/>
                <a:gdLst>
                  <a:gd name="connsiteX0" fmla="*/ 0 w 33953"/>
                  <a:gd name="connsiteY0" fmla="*/ 0 h 6313"/>
                  <a:gd name="connsiteX1" fmla="*/ 33954 w 33953"/>
                  <a:gd name="connsiteY1" fmla="*/ 0 h 6313"/>
                  <a:gd name="connsiteX2" fmla="*/ 33954 w 33953"/>
                  <a:gd name="connsiteY2" fmla="*/ 6314 h 6313"/>
                  <a:gd name="connsiteX3" fmla="*/ 0 w 33953"/>
                  <a:gd name="connsiteY3" fmla="*/ 6314 h 6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53" h="6313">
                    <a:moveTo>
                      <a:pt x="0" y="0"/>
                    </a:moveTo>
                    <a:lnTo>
                      <a:pt x="33954" y="0"/>
                    </a:lnTo>
                    <a:lnTo>
                      <a:pt x="33954" y="6314"/>
                    </a:lnTo>
                    <a:lnTo>
                      <a:pt x="0" y="6314"/>
                    </a:ln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41FA096C-E48D-4906-9F64-03E745102074}"/>
                  </a:ext>
                </a:extLst>
              </p:cNvPr>
              <p:cNvSpPr/>
              <p:nvPr/>
            </p:nvSpPr>
            <p:spPr>
              <a:xfrm>
                <a:off x="5082350" y="5561233"/>
                <a:ext cx="492513" cy="498966"/>
              </a:xfrm>
              <a:custGeom>
                <a:avLst/>
                <a:gdLst>
                  <a:gd name="connsiteX0" fmla="*/ 22072 w 492513"/>
                  <a:gd name="connsiteY0" fmla="*/ 498967 h 498966"/>
                  <a:gd name="connsiteX1" fmla="*/ 0 w 492513"/>
                  <a:gd name="connsiteY1" fmla="*/ 476894 h 498966"/>
                  <a:gd name="connsiteX2" fmla="*/ 2983 w 492513"/>
                  <a:gd name="connsiteY2" fmla="*/ 465759 h 498966"/>
                  <a:gd name="connsiteX3" fmla="*/ 265466 w 492513"/>
                  <a:gd name="connsiteY3" fmla="*/ 11086 h 498966"/>
                  <a:gd name="connsiteX4" fmla="*/ 284506 w 492513"/>
                  <a:gd name="connsiteY4" fmla="*/ 0 h 498966"/>
                  <a:gd name="connsiteX5" fmla="*/ 284755 w 492513"/>
                  <a:gd name="connsiteY5" fmla="*/ 0 h 498966"/>
                  <a:gd name="connsiteX6" fmla="*/ 303795 w 492513"/>
                  <a:gd name="connsiteY6" fmla="*/ 11086 h 498966"/>
                  <a:gd name="connsiteX7" fmla="*/ 477590 w 492513"/>
                  <a:gd name="connsiteY7" fmla="*/ 312097 h 498966"/>
                  <a:gd name="connsiteX8" fmla="*/ 436925 w 492513"/>
                  <a:gd name="connsiteY8" fmla="*/ 463969 h 498966"/>
                  <a:gd name="connsiteX9" fmla="*/ 387610 w 492513"/>
                  <a:gd name="connsiteY9" fmla="*/ 478684 h 498966"/>
                  <a:gd name="connsiteX10" fmla="*/ 22271 w 492513"/>
                  <a:gd name="connsiteY10" fmla="*/ 498917 h 498966"/>
                  <a:gd name="connsiteX11" fmla="*/ 22172 w 492513"/>
                  <a:gd name="connsiteY11" fmla="*/ 498917 h 498966"/>
                  <a:gd name="connsiteX12" fmla="*/ 22072 w 492513"/>
                  <a:gd name="connsiteY12" fmla="*/ 498917 h 498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513" h="498966">
                    <a:moveTo>
                      <a:pt x="22072" y="498967"/>
                    </a:moveTo>
                    <a:cubicBezTo>
                      <a:pt x="9893" y="498967"/>
                      <a:pt x="0" y="489074"/>
                      <a:pt x="0" y="476894"/>
                    </a:cubicBezTo>
                    <a:cubicBezTo>
                      <a:pt x="0" y="472967"/>
                      <a:pt x="1044" y="469139"/>
                      <a:pt x="2983" y="465759"/>
                    </a:cubicBezTo>
                    <a:lnTo>
                      <a:pt x="265466" y="11086"/>
                    </a:lnTo>
                    <a:cubicBezTo>
                      <a:pt x="269393" y="4226"/>
                      <a:pt x="276651" y="0"/>
                      <a:pt x="284506" y="0"/>
                    </a:cubicBezTo>
                    <a:lnTo>
                      <a:pt x="284755" y="0"/>
                    </a:lnTo>
                    <a:cubicBezTo>
                      <a:pt x="292609" y="0"/>
                      <a:pt x="299867" y="4226"/>
                      <a:pt x="303795" y="11086"/>
                    </a:cubicBezTo>
                    <a:lnTo>
                      <a:pt x="477590" y="312097"/>
                    </a:lnTo>
                    <a:cubicBezTo>
                      <a:pt x="508313" y="365289"/>
                      <a:pt x="490068" y="433247"/>
                      <a:pt x="436925" y="463969"/>
                    </a:cubicBezTo>
                    <a:cubicBezTo>
                      <a:pt x="421862" y="472669"/>
                      <a:pt x="404960" y="477690"/>
                      <a:pt x="387610" y="478684"/>
                    </a:cubicBezTo>
                    <a:cubicBezTo>
                      <a:pt x="230866" y="487533"/>
                      <a:pt x="24310" y="498818"/>
                      <a:pt x="22271" y="498917"/>
                    </a:cubicBezTo>
                    <a:lnTo>
                      <a:pt x="22172" y="498917"/>
                    </a:lnTo>
                    <a:lnTo>
                      <a:pt x="22072" y="498917"/>
                    </a:ln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89F6F479-35C0-44F1-8A1D-F6084E78B658}"/>
                  </a:ext>
                </a:extLst>
              </p:cNvPr>
              <p:cNvSpPr/>
              <p:nvPr/>
            </p:nvSpPr>
            <p:spPr>
              <a:xfrm>
                <a:off x="4764564" y="5053689"/>
                <a:ext cx="613645" cy="318120"/>
              </a:xfrm>
              <a:custGeom>
                <a:avLst/>
                <a:gdLst>
                  <a:gd name="connsiteX0" fmla="*/ 613527 w 613645"/>
                  <a:gd name="connsiteY0" fmla="*/ 131169 h 318120"/>
                  <a:gd name="connsiteX1" fmla="*/ 444504 w 613645"/>
                  <a:gd name="connsiteY1" fmla="*/ 26 h 318120"/>
                  <a:gd name="connsiteX2" fmla="*/ 338666 w 613645"/>
                  <a:gd name="connsiteY2" fmla="*/ 38405 h 318120"/>
                  <a:gd name="connsiteX3" fmla="*/ 299840 w 613645"/>
                  <a:gd name="connsiteY3" fmla="*/ 80859 h 318120"/>
                  <a:gd name="connsiteX4" fmla="*/ 275033 w 613645"/>
                  <a:gd name="connsiteY4" fmla="*/ 140614 h 318120"/>
                  <a:gd name="connsiteX5" fmla="*/ 228502 w 613645"/>
                  <a:gd name="connsiteY5" fmla="*/ 264697 h 318120"/>
                  <a:gd name="connsiteX6" fmla="*/ 130618 w 613645"/>
                  <a:gd name="connsiteY6" fmla="*/ 308743 h 318120"/>
                  <a:gd name="connsiteX7" fmla="*/ 35070 w 613645"/>
                  <a:gd name="connsiteY7" fmla="*/ 259428 h 318120"/>
                  <a:gd name="connsiteX8" fmla="*/ 14887 w 613645"/>
                  <a:gd name="connsiteY8" fmla="*/ 153291 h 318120"/>
                  <a:gd name="connsiteX9" fmla="*/ 54010 w 613645"/>
                  <a:gd name="connsiteY9" fmla="*/ 116354 h 318120"/>
                  <a:gd name="connsiteX10" fmla="*/ 99150 w 613645"/>
                  <a:gd name="connsiteY10" fmla="*/ 137979 h 318120"/>
                  <a:gd name="connsiteX11" fmla="*/ 94178 w 613645"/>
                  <a:gd name="connsiteY11" fmla="*/ 187046 h 318120"/>
                  <a:gd name="connsiteX12" fmla="*/ 31789 w 613645"/>
                  <a:gd name="connsiteY12" fmla="*/ 190725 h 318120"/>
                  <a:gd name="connsiteX13" fmla="*/ 26519 w 613645"/>
                  <a:gd name="connsiteY13" fmla="*/ 185157 h 318120"/>
                  <a:gd name="connsiteX14" fmla="*/ 19758 w 613645"/>
                  <a:gd name="connsiteY14" fmla="*/ 191818 h 318120"/>
                  <a:gd name="connsiteX15" fmla="*/ 69720 w 613645"/>
                  <a:gd name="connsiteY15" fmla="*/ 210908 h 318120"/>
                  <a:gd name="connsiteX16" fmla="*/ 110385 w 613645"/>
                  <a:gd name="connsiteY16" fmla="*/ 176904 h 318120"/>
                  <a:gd name="connsiteX17" fmla="*/ 100939 w 613645"/>
                  <a:gd name="connsiteY17" fmla="*/ 124507 h 318120"/>
                  <a:gd name="connsiteX18" fmla="*/ 49437 w 613645"/>
                  <a:gd name="connsiteY18" fmla="*/ 107605 h 318120"/>
                  <a:gd name="connsiteX19" fmla="*/ 7479 w 613645"/>
                  <a:gd name="connsiteY19" fmla="*/ 146431 h 318120"/>
                  <a:gd name="connsiteX20" fmla="*/ 1812 w 613645"/>
                  <a:gd name="connsiteY20" fmla="*/ 205887 h 318120"/>
                  <a:gd name="connsiteX21" fmla="*/ 65544 w 613645"/>
                  <a:gd name="connsiteY21" fmla="*/ 299794 h 318120"/>
                  <a:gd name="connsiteX22" fmla="*/ 178093 w 613645"/>
                  <a:gd name="connsiteY22" fmla="*/ 310035 h 318120"/>
                  <a:gd name="connsiteX23" fmla="*/ 227508 w 613645"/>
                  <a:gd name="connsiteY23" fmla="*/ 279611 h 318120"/>
                  <a:gd name="connsiteX24" fmla="*/ 261561 w 613645"/>
                  <a:gd name="connsiteY24" fmla="*/ 225275 h 318120"/>
                  <a:gd name="connsiteX25" fmla="*/ 304165 w 613645"/>
                  <a:gd name="connsiteY25" fmla="*/ 91995 h 318120"/>
                  <a:gd name="connsiteX26" fmla="*/ 395388 w 613645"/>
                  <a:gd name="connsiteY26" fmla="*/ 18221 h 318120"/>
                  <a:gd name="connsiteX27" fmla="*/ 511765 w 613645"/>
                  <a:gd name="connsiteY27" fmla="*/ 23789 h 318120"/>
                  <a:gd name="connsiteX28" fmla="*/ 594686 w 613645"/>
                  <a:gd name="connsiteY28" fmla="*/ 106113 h 318120"/>
                  <a:gd name="connsiteX29" fmla="*/ 604330 w 613645"/>
                  <a:gd name="connsiteY29" fmla="*/ 133654 h 318120"/>
                  <a:gd name="connsiteX30" fmla="*/ 610246 w 613645"/>
                  <a:gd name="connsiteY30" fmla="*/ 136786 h 318120"/>
                  <a:gd name="connsiteX31" fmla="*/ 613527 w 613645"/>
                  <a:gd name="connsiteY31" fmla="*/ 131169 h 318120"/>
                  <a:gd name="connsiteX32" fmla="*/ 613527 w 613645"/>
                  <a:gd name="connsiteY32" fmla="*/ 131169 h 31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13645" h="318120">
                    <a:moveTo>
                      <a:pt x="613527" y="131169"/>
                    </a:moveTo>
                    <a:cubicBezTo>
                      <a:pt x="594786" y="56152"/>
                      <a:pt x="522255" y="-1415"/>
                      <a:pt x="444504" y="26"/>
                    </a:cubicBezTo>
                    <a:cubicBezTo>
                      <a:pt x="406026" y="1120"/>
                      <a:pt x="368891" y="14543"/>
                      <a:pt x="338666" y="38405"/>
                    </a:cubicBezTo>
                    <a:cubicBezTo>
                      <a:pt x="323404" y="50286"/>
                      <a:pt x="310280" y="64603"/>
                      <a:pt x="299840" y="80859"/>
                    </a:cubicBezTo>
                    <a:cubicBezTo>
                      <a:pt x="288605" y="99402"/>
                      <a:pt x="280253" y="119586"/>
                      <a:pt x="275033" y="140614"/>
                    </a:cubicBezTo>
                    <a:cubicBezTo>
                      <a:pt x="263450" y="182721"/>
                      <a:pt x="257982" y="230346"/>
                      <a:pt x="228502" y="264697"/>
                    </a:cubicBezTo>
                    <a:cubicBezTo>
                      <a:pt x="203795" y="292835"/>
                      <a:pt x="168101" y="308892"/>
                      <a:pt x="130618" y="308743"/>
                    </a:cubicBezTo>
                    <a:cubicBezTo>
                      <a:pt x="92786" y="308146"/>
                      <a:pt x="57441" y="289902"/>
                      <a:pt x="35070" y="259428"/>
                    </a:cubicBezTo>
                    <a:cubicBezTo>
                      <a:pt x="12948" y="229849"/>
                      <a:pt x="2061" y="188985"/>
                      <a:pt x="14887" y="153291"/>
                    </a:cubicBezTo>
                    <a:cubicBezTo>
                      <a:pt x="21150" y="135792"/>
                      <a:pt x="34672" y="119238"/>
                      <a:pt x="54010" y="116354"/>
                    </a:cubicBezTo>
                    <a:cubicBezTo>
                      <a:pt x="72006" y="113918"/>
                      <a:pt x="89754" y="122419"/>
                      <a:pt x="99150" y="137979"/>
                    </a:cubicBezTo>
                    <a:cubicBezTo>
                      <a:pt x="107849" y="153241"/>
                      <a:pt x="105065" y="173574"/>
                      <a:pt x="94178" y="187046"/>
                    </a:cubicBezTo>
                    <a:cubicBezTo>
                      <a:pt x="77972" y="205290"/>
                      <a:pt x="50033" y="206931"/>
                      <a:pt x="31789" y="190725"/>
                    </a:cubicBezTo>
                    <a:cubicBezTo>
                      <a:pt x="29900" y="189034"/>
                      <a:pt x="28110" y="187145"/>
                      <a:pt x="26519" y="185157"/>
                    </a:cubicBezTo>
                    <a:cubicBezTo>
                      <a:pt x="22741" y="180384"/>
                      <a:pt x="16030" y="187096"/>
                      <a:pt x="19758" y="191818"/>
                    </a:cubicBezTo>
                    <a:cubicBezTo>
                      <a:pt x="31938" y="206434"/>
                      <a:pt x="50879" y="213692"/>
                      <a:pt x="69720" y="210908"/>
                    </a:cubicBezTo>
                    <a:cubicBezTo>
                      <a:pt x="88561" y="208074"/>
                      <a:pt x="104270" y="194950"/>
                      <a:pt x="110385" y="176904"/>
                    </a:cubicBezTo>
                    <a:cubicBezTo>
                      <a:pt x="117146" y="159008"/>
                      <a:pt x="113517" y="138874"/>
                      <a:pt x="100939" y="124507"/>
                    </a:cubicBezTo>
                    <a:cubicBezTo>
                      <a:pt x="87865" y="110289"/>
                      <a:pt x="68377" y="103926"/>
                      <a:pt x="49437" y="107605"/>
                    </a:cubicBezTo>
                    <a:cubicBezTo>
                      <a:pt x="29502" y="111830"/>
                      <a:pt x="14986" y="128236"/>
                      <a:pt x="7479" y="146431"/>
                    </a:cubicBezTo>
                    <a:cubicBezTo>
                      <a:pt x="72" y="165321"/>
                      <a:pt x="-1867" y="185902"/>
                      <a:pt x="1812" y="205887"/>
                    </a:cubicBezTo>
                    <a:cubicBezTo>
                      <a:pt x="8772" y="244812"/>
                      <a:pt x="31938" y="278965"/>
                      <a:pt x="65544" y="299794"/>
                    </a:cubicBezTo>
                    <a:cubicBezTo>
                      <a:pt x="99199" y="320475"/>
                      <a:pt x="141157" y="323308"/>
                      <a:pt x="178093" y="310035"/>
                    </a:cubicBezTo>
                    <a:cubicBezTo>
                      <a:pt x="196537" y="303523"/>
                      <a:pt x="213389" y="293133"/>
                      <a:pt x="227508" y="279611"/>
                    </a:cubicBezTo>
                    <a:cubicBezTo>
                      <a:pt x="242670" y="264200"/>
                      <a:pt x="254303" y="245657"/>
                      <a:pt x="261561" y="225275"/>
                    </a:cubicBezTo>
                    <a:cubicBezTo>
                      <a:pt x="278215" y="181727"/>
                      <a:pt x="280651" y="132958"/>
                      <a:pt x="304165" y="91995"/>
                    </a:cubicBezTo>
                    <a:cubicBezTo>
                      <a:pt x="324696" y="57196"/>
                      <a:pt x="357109" y="31047"/>
                      <a:pt x="395388" y="18221"/>
                    </a:cubicBezTo>
                    <a:cubicBezTo>
                      <a:pt x="433468" y="5047"/>
                      <a:pt x="475127" y="7086"/>
                      <a:pt x="511765" y="23789"/>
                    </a:cubicBezTo>
                    <a:cubicBezTo>
                      <a:pt x="548205" y="40642"/>
                      <a:pt x="577535" y="69823"/>
                      <a:pt x="594686" y="106113"/>
                    </a:cubicBezTo>
                    <a:cubicBezTo>
                      <a:pt x="598763" y="114962"/>
                      <a:pt x="601994" y="124159"/>
                      <a:pt x="604330" y="133654"/>
                    </a:cubicBezTo>
                    <a:cubicBezTo>
                      <a:pt x="605076" y="136140"/>
                      <a:pt x="607761" y="137582"/>
                      <a:pt x="610246" y="136786"/>
                    </a:cubicBezTo>
                    <a:cubicBezTo>
                      <a:pt x="612682" y="136041"/>
                      <a:pt x="614074" y="133605"/>
                      <a:pt x="613527" y="131169"/>
                    </a:cubicBezTo>
                    <a:lnTo>
                      <a:pt x="613527" y="131169"/>
                    </a:ln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44BA5199-E900-4F7F-A766-F751D7F88D12}"/>
                  </a:ext>
                </a:extLst>
              </p:cNvPr>
              <p:cNvSpPr/>
              <p:nvPr/>
            </p:nvSpPr>
            <p:spPr>
              <a:xfrm>
                <a:off x="5314160" y="5559890"/>
                <a:ext cx="110362" cy="47276"/>
              </a:xfrm>
              <a:custGeom>
                <a:avLst/>
                <a:gdLst>
                  <a:gd name="connsiteX0" fmla="*/ 89881 w 110362"/>
                  <a:gd name="connsiteY0" fmla="*/ 47277 h 47276"/>
                  <a:gd name="connsiteX1" fmla="*/ 20482 w 110362"/>
                  <a:gd name="connsiteY1" fmla="*/ 47277 h 47276"/>
                  <a:gd name="connsiteX2" fmla="*/ 0 w 110362"/>
                  <a:gd name="connsiteY2" fmla="*/ 26795 h 47276"/>
                  <a:gd name="connsiteX3" fmla="*/ 0 w 110362"/>
                  <a:gd name="connsiteY3" fmla="*/ 20482 h 47276"/>
                  <a:gd name="connsiteX4" fmla="*/ 20482 w 110362"/>
                  <a:gd name="connsiteY4" fmla="*/ 0 h 47276"/>
                  <a:gd name="connsiteX5" fmla="*/ 89881 w 110362"/>
                  <a:gd name="connsiteY5" fmla="*/ 0 h 47276"/>
                  <a:gd name="connsiteX6" fmla="*/ 110362 w 110362"/>
                  <a:gd name="connsiteY6" fmla="*/ 20482 h 47276"/>
                  <a:gd name="connsiteX7" fmla="*/ 110362 w 110362"/>
                  <a:gd name="connsiteY7" fmla="*/ 26795 h 47276"/>
                  <a:gd name="connsiteX8" fmla="*/ 89881 w 110362"/>
                  <a:gd name="connsiteY8" fmla="*/ 47277 h 4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362" h="47276">
                    <a:moveTo>
                      <a:pt x="89881" y="47277"/>
                    </a:moveTo>
                    <a:lnTo>
                      <a:pt x="20482" y="47277"/>
                    </a:lnTo>
                    <a:cubicBezTo>
                      <a:pt x="9147" y="47277"/>
                      <a:pt x="0" y="38080"/>
                      <a:pt x="0" y="26795"/>
                    </a:cubicBezTo>
                    <a:lnTo>
                      <a:pt x="0" y="20482"/>
                    </a:lnTo>
                    <a:cubicBezTo>
                      <a:pt x="0" y="9147"/>
                      <a:pt x="9197" y="0"/>
                      <a:pt x="20482" y="0"/>
                    </a:cubicBezTo>
                    <a:lnTo>
                      <a:pt x="89881" y="0"/>
                    </a:lnTo>
                    <a:cubicBezTo>
                      <a:pt x="101215" y="0"/>
                      <a:pt x="110362" y="9197"/>
                      <a:pt x="110362" y="20482"/>
                    </a:cubicBezTo>
                    <a:lnTo>
                      <a:pt x="110362" y="26795"/>
                    </a:lnTo>
                    <a:cubicBezTo>
                      <a:pt x="110362" y="38080"/>
                      <a:pt x="101165" y="47277"/>
                      <a:pt x="89881" y="47277"/>
                    </a:cubicBezTo>
                    <a:close/>
                  </a:path>
                </a:pathLst>
              </a:custGeom>
              <a:solidFill>
                <a:srgbClr val="302F42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282A2CE5-7B1B-4A29-8AA2-93D644454BB0}"/>
                  </a:ext>
                </a:extLst>
              </p:cNvPr>
              <p:cNvSpPr/>
              <p:nvPr/>
            </p:nvSpPr>
            <p:spPr>
              <a:xfrm>
                <a:off x="4761554" y="6423848"/>
                <a:ext cx="1568585" cy="7804"/>
              </a:xfrm>
              <a:custGeom>
                <a:avLst/>
                <a:gdLst>
                  <a:gd name="connsiteX0" fmla="*/ 1564708 w 1568585"/>
                  <a:gd name="connsiteY0" fmla="*/ 7805 h 7804"/>
                  <a:gd name="connsiteX1" fmla="*/ 3878 w 1568585"/>
                  <a:gd name="connsiteY1" fmla="*/ 7805 h 7804"/>
                  <a:gd name="connsiteX2" fmla="*/ 0 w 1568585"/>
                  <a:gd name="connsiteY2" fmla="*/ 3878 h 7804"/>
                  <a:gd name="connsiteX3" fmla="*/ 3878 w 1568585"/>
                  <a:gd name="connsiteY3" fmla="*/ 0 h 7804"/>
                  <a:gd name="connsiteX4" fmla="*/ 1564708 w 1568585"/>
                  <a:gd name="connsiteY4" fmla="*/ 0 h 7804"/>
                  <a:gd name="connsiteX5" fmla="*/ 1568586 w 1568585"/>
                  <a:gd name="connsiteY5" fmla="*/ 3927 h 7804"/>
                  <a:gd name="connsiteX6" fmla="*/ 1564708 w 1568585"/>
                  <a:gd name="connsiteY6" fmla="*/ 7805 h 7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8585" h="7804">
                    <a:moveTo>
                      <a:pt x="1564708" y="7805"/>
                    </a:moveTo>
                    <a:lnTo>
                      <a:pt x="3878" y="7805"/>
                    </a:lnTo>
                    <a:cubicBezTo>
                      <a:pt x="1740" y="7805"/>
                      <a:pt x="0" y="6065"/>
                      <a:pt x="0" y="3878"/>
                    </a:cubicBezTo>
                    <a:cubicBezTo>
                      <a:pt x="0" y="1740"/>
                      <a:pt x="1740" y="0"/>
                      <a:pt x="3878" y="0"/>
                    </a:cubicBezTo>
                    <a:lnTo>
                      <a:pt x="1564708" y="0"/>
                    </a:lnTo>
                    <a:cubicBezTo>
                      <a:pt x="1566846" y="0"/>
                      <a:pt x="1568586" y="1740"/>
                      <a:pt x="1568586" y="3927"/>
                    </a:cubicBezTo>
                    <a:cubicBezTo>
                      <a:pt x="1568586" y="6065"/>
                      <a:pt x="1566846" y="7805"/>
                      <a:pt x="1564708" y="7805"/>
                    </a:cubicBezTo>
                    <a:close/>
                  </a:path>
                </a:pathLst>
              </a:custGeom>
              <a:solidFill>
                <a:srgbClr val="403E56"/>
              </a:solidFill>
              <a:ln w="49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4AF109AD-0402-438C-A5BD-66233E66B736}"/>
                </a:ext>
              </a:extLst>
            </p:cNvPr>
            <p:cNvGrpSpPr/>
            <p:nvPr/>
          </p:nvGrpSpPr>
          <p:grpSpPr>
            <a:xfrm>
              <a:off x="9413120" y="5376004"/>
              <a:ext cx="321625" cy="405425"/>
              <a:chOff x="9715301" y="5007305"/>
              <a:chExt cx="321625" cy="405425"/>
            </a:xfrm>
          </p:grpSpPr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EA0E1F5E-671A-49F5-B58C-B3A485272D1F}"/>
                  </a:ext>
                </a:extLst>
              </p:cNvPr>
              <p:cNvSpPr/>
              <p:nvPr/>
            </p:nvSpPr>
            <p:spPr>
              <a:xfrm>
                <a:off x="9774143" y="5007305"/>
                <a:ext cx="203941" cy="216661"/>
              </a:xfrm>
              <a:custGeom>
                <a:avLst/>
                <a:gdLst>
                  <a:gd name="connsiteX0" fmla="*/ 101971 w 203941"/>
                  <a:gd name="connsiteY0" fmla="*/ 216661 h 216661"/>
                  <a:gd name="connsiteX1" fmla="*/ 0 w 203941"/>
                  <a:gd name="connsiteY1" fmla="*/ 108331 h 216661"/>
                  <a:gd name="connsiteX2" fmla="*/ 101971 w 203941"/>
                  <a:gd name="connsiteY2" fmla="*/ 0 h 216661"/>
                  <a:gd name="connsiteX3" fmla="*/ 203942 w 203941"/>
                  <a:gd name="connsiteY3" fmla="*/ 108331 h 216661"/>
                  <a:gd name="connsiteX4" fmla="*/ 101971 w 203941"/>
                  <a:gd name="connsiteY4" fmla="*/ 216661 h 216661"/>
                  <a:gd name="connsiteX5" fmla="*/ 101971 w 203941"/>
                  <a:gd name="connsiteY5" fmla="*/ 27363 h 216661"/>
                  <a:gd name="connsiteX6" fmla="*/ 27363 w 203941"/>
                  <a:gd name="connsiteY6" fmla="*/ 108331 h 216661"/>
                  <a:gd name="connsiteX7" fmla="*/ 101971 w 203941"/>
                  <a:gd name="connsiteY7" fmla="*/ 189298 h 216661"/>
                  <a:gd name="connsiteX8" fmla="*/ 176579 w 203941"/>
                  <a:gd name="connsiteY8" fmla="*/ 108331 h 216661"/>
                  <a:gd name="connsiteX9" fmla="*/ 101971 w 203941"/>
                  <a:gd name="connsiteY9" fmla="*/ 27363 h 216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3941" h="216661">
                    <a:moveTo>
                      <a:pt x="101971" y="216661"/>
                    </a:moveTo>
                    <a:cubicBezTo>
                      <a:pt x="45748" y="216661"/>
                      <a:pt x="0" y="168081"/>
                      <a:pt x="0" y="108331"/>
                    </a:cubicBezTo>
                    <a:cubicBezTo>
                      <a:pt x="0" y="48580"/>
                      <a:pt x="45748" y="0"/>
                      <a:pt x="101971" y="0"/>
                    </a:cubicBezTo>
                    <a:cubicBezTo>
                      <a:pt x="158194" y="0"/>
                      <a:pt x="203942" y="48580"/>
                      <a:pt x="203942" y="108331"/>
                    </a:cubicBezTo>
                    <a:cubicBezTo>
                      <a:pt x="203942" y="168027"/>
                      <a:pt x="158194" y="216661"/>
                      <a:pt x="101971" y="216661"/>
                    </a:cubicBezTo>
                    <a:close/>
                    <a:moveTo>
                      <a:pt x="101971" y="27363"/>
                    </a:moveTo>
                    <a:cubicBezTo>
                      <a:pt x="60819" y="27363"/>
                      <a:pt x="27363" y="63652"/>
                      <a:pt x="27363" y="108331"/>
                    </a:cubicBezTo>
                    <a:cubicBezTo>
                      <a:pt x="27363" y="152956"/>
                      <a:pt x="60819" y="189298"/>
                      <a:pt x="101971" y="189298"/>
                    </a:cubicBezTo>
                    <a:cubicBezTo>
                      <a:pt x="143123" y="189298"/>
                      <a:pt x="176579" y="152956"/>
                      <a:pt x="176579" y="108331"/>
                    </a:cubicBezTo>
                    <a:cubicBezTo>
                      <a:pt x="176579" y="63705"/>
                      <a:pt x="143123" y="27363"/>
                      <a:pt x="101971" y="27363"/>
                    </a:cubicBezTo>
                    <a:close/>
                  </a:path>
                </a:pathLst>
              </a:custGeom>
              <a:solidFill>
                <a:srgbClr val="EFB67D"/>
              </a:solidFill>
              <a:ln w="53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4E5E190D-87FC-4093-8A99-5B2E23C68497}"/>
                  </a:ext>
                </a:extLst>
              </p:cNvPr>
              <p:cNvSpPr/>
              <p:nvPr/>
            </p:nvSpPr>
            <p:spPr>
              <a:xfrm>
                <a:off x="9715301" y="5115048"/>
                <a:ext cx="321625" cy="297682"/>
              </a:xfrm>
              <a:custGeom>
                <a:avLst/>
                <a:gdLst>
                  <a:gd name="connsiteX0" fmla="*/ 257386 w 321625"/>
                  <a:gd name="connsiteY0" fmla="*/ 297682 h 297682"/>
                  <a:gd name="connsiteX1" fmla="*/ 64240 w 321625"/>
                  <a:gd name="connsiteY1" fmla="*/ 297682 h 297682"/>
                  <a:gd name="connsiteX2" fmla="*/ 0 w 321625"/>
                  <a:gd name="connsiteY2" fmla="*/ 233443 h 297682"/>
                  <a:gd name="connsiteX3" fmla="*/ 0 w 321625"/>
                  <a:gd name="connsiteY3" fmla="*/ 43984 h 297682"/>
                  <a:gd name="connsiteX4" fmla="*/ 43984 w 321625"/>
                  <a:gd name="connsiteY4" fmla="*/ 0 h 297682"/>
                  <a:gd name="connsiteX5" fmla="*/ 277641 w 321625"/>
                  <a:gd name="connsiteY5" fmla="*/ 0 h 297682"/>
                  <a:gd name="connsiteX6" fmla="*/ 321625 w 321625"/>
                  <a:gd name="connsiteY6" fmla="*/ 43984 h 297682"/>
                  <a:gd name="connsiteX7" fmla="*/ 321625 w 321625"/>
                  <a:gd name="connsiteY7" fmla="*/ 233443 h 297682"/>
                  <a:gd name="connsiteX8" fmla="*/ 257386 w 321625"/>
                  <a:gd name="connsiteY8" fmla="*/ 297682 h 297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1625" h="297682">
                    <a:moveTo>
                      <a:pt x="257386" y="297682"/>
                    </a:moveTo>
                    <a:lnTo>
                      <a:pt x="64240" y="297682"/>
                    </a:lnTo>
                    <a:cubicBezTo>
                      <a:pt x="28806" y="297629"/>
                      <a:pt x="53" y="268930"/>
                      <a:pt x="0" y="233443"/>
                    </a:cubicBezTo>
                    <a:lnTo>
                      <a:pt x="0" y="43984"/>
                    </a:lnTo>
                    <a:cubicBezTo>
                      <a:pt x="53" y="19721"/>
                      <a:pt x="19721" y="53"/>
                      <a:pt x="43984" y="0"/>
                    </a:cubicBezTo>
                    <a:lnTo>
                      <a:pt x="277641" y="0"/>
                    </a:lnTo>
                    <a:cubicBezTo>
                      <a:pt x="301904" y="53"/>
                      <a:pt x="321572" y="19721"/>
                      <a:pt x="321625" y="43984"/>
                    </a:cubicBezTo>
                    <a:lnTo>
                      <a:pt x="321625" y="233443"/>
                    </a:lnTo>
                    <a:cubicBezTo>
                      <a:pt x="321572" y="268876"/>
                      <a:pt x="292819" y="297629"/>
                      <a:pt x="257386" y="297682"/>
                    </a:cubicBezTo>
                    <a:close/>
                  </a:path>
                </a:pathLst>
              </a:custGeom>
              <a:solidFill>
                <a:srgbClr val="403E56"/>
              </a:solidFill>
              <a:ln w="53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184E6EB0-514C-4ADB-BD10-F3FDC33ADC86}"/>
                  </a:ext>
                </a:extLst>
              </p:cNvPr>
              <p:cNvSpPr/>
              <p:nvPr/>
            </p:nvSpPr>
            <p:spPr>
              <a:xfrm>
                <a:off x="9838436" y="5185166"/>
                <a:ext cx="75302" cy="130082"/>
              </a:xfrm>
              <a:custGeom>
                <a:avLst/>
                <a:gdLst>
                  <a:gd name="connsiteX0" fmla="*/ 75302 w 75302"/>
                  <a:gd name="connsiteY0" fmla="*/ 37678 h 130082"/>
                  <a:gd name="connsiteX1" fmla="*/ 37678 w 75302"/>
                  <a:gd name="connsiteY1" fmla="*/ 0 h 130082"/>
                  <a:gd name="connsiteX2" fmla="*/ 0 w 75302"/>
                  <a:gd name="connsiteY2" fmla="*/ 37625 h 130082"/>
                  <a:gd name="connsiteX3" fmla="*/ 20523 w 75302"/>
                  <a:gd name="connsiteY3" fmla="*/ 71187 h 130082"/>
                  <a:gd name="connsiteX4" fmla="*/ 20523 w 75302"/>
                  <a:gd name="connsiteY4" fmla="*/ 130082 h 130082"/>
                  <a:gd name="connsiteX5" fmla="*/ 54727 w 75302"/>
                  <a:gd name="connsiteY5" fmla="*/ 130082 h 130082"/>
                  <a:gd name="connsiteX6" fmla="*/ 54727 w 75302"/>
                  <a:gd name="connsiteY6" fmla="*/ 71187 h 130082"/>
                  <a:gd name="connsiteX7" fmla="*/ 75302 w 75302"/>
                  <a:gd name="connsiteY7" fmla="*/ 37678 h 130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302" h="130082">
                    <a:moveTo>
                      <a:pt x="75302" y="37678"/>
                    </a:moveTo>
                    <a:cubicBezTo>
                      <a:pt x="75302" y="16888"/>
                      <a:pt x="58468" y="53"/>
                      <a:pt x="37678" y="0"/>
                    </a:cubicBezTo>
                    <a:cubicBezTo>
                      <a:pt x="16888" y="0"/>
                      <a:pt x="53" y="16835"/>
                      <a:pt x="0" y="37625"/>
                    </a:cubicBezTo>
                    <a:cubicBezTo>
                      <a:pt x="0" y="51787"/>
                      <a:pt x="7910" y="64721"/>
                      <a:pt x="20523" y="71187"/>
                    </a:cubicBezTo>
                    <a:lnTo>
                      <a:pt x="20523" y="130082"/>
                    </a:lnTo>
                    <a:lnTo>
                      <a:pt x="54727" y="130082"/>
                    </a:lnTo>
                    <a:lnTo>
                      <a:pt x="54727" y="71187"/>
                    </a:lnTo>
                    <a:cubicBezTo>
                      <a:pt x="67393" y="64774"/>
                      <a:pt x="75302" y="51787"/>
                      <a:pt x="75302" y="376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53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</p:grp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7BD00D9-5626-47B4-BDF8-D1E6A26F8E5B}"/>
              </a:ext>
            </a:extLst>
          </p:cNvPr>
          <p:cNvGrpSpPr/>
          <p:nvPr/>
        </p:nvGrpSpPr>
        <p:grpSpPr>
          <a:xfrm flipH="1">
            <a:off x="6162721" y="4657736"/>
            <a:ext cx="334071" cy="553348"/>
            <a:chOff x="6232518" y="2522017"/>
            <a:chExt cx="367226" cy="608265"/>
          </a:xfrm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AEAE6240-4090-4130-BB6B-35514744B364}"/>
                </a:ext>
              </a:extLst>
            </p:cNvPr>
            <p:cNvSpPr/>
            <p:nvPr/>
          </p:nvSpPr>
          <p:spPr>
            <a:xfrm flipH="1">
              <a:off x="6454046" y="2857005"/>
              <a:ext cx="145698" cy="256398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24CF1CC-F5D9-45DF-A829-3AEAD547640D}"/>
                </a:ext>
              </a:extLst>
            </p:cNvPr>
            <p:cNvSpPr/>
            <p:nvPr/>
          </p:nvSpPr>
          <p:spPr>
            <a:xfrm flipH="1">
              <a:off x="6460147" y="2852792"/>
              <a:ext cx="92385" cy="128680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E0159699-7AD2-468E-9D83-BF3F765CF208}"/>
                </a:ext>
              </a:extLst>
            </p:cNvPr>
            <p:cNvSpPr/>
            <p:nvPr/>
          </p:nvSpPr>
          <p:spPr>
            <a:xfrm flipH="1">
              <a:off x="6232518" y="2854941"/>
              <a:ext cx="149698" cy="260457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450FD822-B69C-4EFF-B333-0C15FC50D278}"/>
                </a:ext>
              </a:extLst>
            </p:cNvPr>
            <p:cNvSpPr/>
            <p:nvPr/>
          </p:nvSpPr>
          <p:spPr>
            <a:xfrm flipH="1">
              <a:off x="6316020" y="2580784"/>
              <a:ext cx="204080" cy="204081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7A1A0688-175C-4769-865E-8673550EC19C}"/>
                </a:ext>
              </a:extLst>
            </p:cNvPr>
            <p:cNvSpPr/>
            <p:nvPr/>
          </p:nvSpPr>
          <p:spPr>
            <a:xfrm flipH="1">
              <a:off x="6356446" y="2657547"/>
              <a:ext cx="27771" cy="68102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0C9DFB51-8BEF-41BD-B3A3-5A93883620C2}"/>
                </a:ext>
              </a:extLst>
            </p:cNvPr>
            <p:cNvSpPr/>
            <p:nvPr/>
          </p:nvSpPr>
          <p:spPr>
            <a:xfrm flipH="1">
              <a:off x="6327023" y="2661492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A583039-76A9-4EB9-92F6-8575EC76933F}"/>
                </a:ext>
              </a:extLst>
            </p:cNvPr>
            <p:cNvSpPr/>
            <p:nvPr/>
          </p:nvSpPr>
          <p:spPr>
            <a:xfrm flipH="1">
              <a:off x="6395061" y="2661492"/>
              <a:ext cx="21556" cy="4010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70CCB24-84C0-43DA-88BB-3BA474A902AC}"/>
                </a:ext>
              </a:extLst>
            </p:cNvPr>
            <p:cNvSpPr/>
            <p:nvPr/>
          </p:nvSpPr>
          <p:spPr>
            <a:xfrm flipH="1">
              <a:off x="6316790" y="2814184"/>
              <a:ext cx="200568" cy="316098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A2DA62DC-C035-46E1-830B-420CD8AE0CA2}"/>
                </a:ext>
              </a:extLst>
            </p:cNvPr>
            <p:cNvSpPr/>
            <p:nvPr/>
          </p:nvSpPr>
          <p:spPr>
            <a:xfrm flipH="1">
              <a:off x="6281728" y="2852825"/>
              <a:ext cx="92385" cy="128647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80C5EFA4-21E1-4107-A340-FD83CB128294}"/>
                </a:ext>
              </a:extLst>
            </p:cNvPr>
            <p:cNvSpPr/>
            <p:nvPr/>
          </p:nvSpPr>
          <p:spPr>
            <a:xfrm flipH="1">
              <a:off x="6305322" y="2537875"/>
              <a:ext cx="250879" cy="256159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859ADF0-BD91-42D2-A8AA-B16188B75543}"/>
                </a:ext>
              </a:extLst>
            </p:cNvPr>
            <p:cNvSpPr/>
            <p:nvPr/>
          </p:nvSpPr>
          <p:spPr>
            <a:xfrm flipH="1">
              <a:off x="6503131" y="2522017"/>
              <a:ext cx="62039" cy="62039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277" name="Arc 276">
            <a:extLst>
              <a:ext uri="{FF2B5EF4-FFF2-40B4-BE49-F238E27FC236}">
                <a16:creationId xmlns:a16="http://schemas.microsoft.com/office/drawing/2014/main" id="{BE4B5273-B76F-4F9C-B9AF-22E0A364F486}"/>
              </a:ext>
            </a:extLst>
          </p:cNvPr>
          <p:cNvSpPr/>
          <p:nvPr/>
        </p:nvSpPr>
        <p:spPr>
          <a:xfrm rot="10800000">
            <a:off x="1944367" y="5350749"/>
            <a:ext cx="1454148" cy="890750"/>
          </a:xfrm>
          <a:prstGeom prst="arc">
            <a:avLst>
              <a:gd name="adj1" fmla="val 11053915"/>
              <a:gd name="adj2" fmla="val 21338953"/>
            </a:avLst>
          </a:prstGeom>
          <a:ln w="38100">
            <a:solidFill>
              <a:srgbClr val="312783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78" name="Arc 277">
            <a:extLst>
              <a:ext uri="{FF2B5EF4-FFF2-40B4-BE49-F238E27FC236}">
                <a16:creationId xmlns:a16="http://schemas.microsoft.com/office/drawing/2014/main" id="{11D9EE65-6E78-4354-A792-D500853C5A33}"/>
              </a:ext>
            </a:extLst>
          </p:cNvPr>
          <p:cNvSpPr/>
          <p:nvPr/>
        </p:nvSpPr>
        <p:spPr>
          <a:xfrm rot="9507929" flipV="1">
            <a:off x="4004103" y="4641270"/>
            <a:ext cx="1473364" cy="923370"/>
          </a:xfrm>
          <a:prstGeom prst="arc">
            <a:avLst>
              <a:gd name="adj1" fmla="val 11224230"/>
              <a:gd name="adj2" fmla="val 21411169"/>
            </a:avLst>
          </a:prstGeom>
          <a:ln w="38100">
            <a:solidFill>
              <a:srgbClr val="312783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79" name="Arc 278">
            <a:extLst>
              <a:ext uri="{FF2B5EF4-FFF2-40B4-BE49-F238E27FC236}">
                <a16:creationId xmlns:a16="http://schemas.microsoft.com/office/drawing/2014/main" id="{E959FAD3-108F-44F6-8995-45BB349A0103}"/>
              </a:ext>
            </a:extLst>
          </p:cNvPr>
          <p:cNvSpPr/>
          <p:nvPr/>
        </p:nvSpPr>
        <p:spPr>
          <a:xfrm rot="16850195">
            <a:off x="5357014" y="3535972"/>
            <a:ext cx="2323770" cy="405371"/>
          </a:xfrm>
          <a:prstGeom prst="arc">
            <a:avLst>
              <a:gd name="adj1" fmla="val 11333201"/>
              <a:gd name="adj2" fmla="val 0"/>
            </a:avLst>
          </a:prstGeom>
          <a:ln w="28575">
            <a:solidFill>
              <a:srgbClr val="312783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80" name="Arc 279">
            <a:extLst>
              <a:ext uri="{FF2B5EF4-FFF2-40B4-BE49-F238E27FC236}">
                <a16:creationId xmlns:a16="http://schemas.microsoft.com/office/drawing/2014/main" id="{9F275DAB-2CAF-4FA2-B2CE-800790CB8025}"/>
              </a:ext>
            </a:extLst>
          </p:cNvPr>
          <p:cNvSpPr/>
          <p:nvPr/>
        </p:nvSpPr>
        <p:spPr>
          <a:xfrm flipV="1">
            <a:off x="3598258" y="234646"/>
            <a:ext cx="6555261" cy="4525494"/>
          </a:xfrm>
          <a:prstGeom prst="arc">
            <a:avLst>
              <a:gd name="adj1" fmla="val 16076123"/>
              <a:gd name="adj2" fmla="val 21129983"/>
            </a:avLst>
          </a:prstGeom>
          <a:ln w="28575">
            <a:solidFill>
              <a:srgbClr val="312783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0E1D296F-27F4-4AE7-A95F-12B91E3BB45A}"/>
              </a:ext>
            </a:extLst>
          </p:cNvPr>
          <p:cNvSpPr txBox="1"/>
          <p:nvPr/>
        </p:nvSpPr>
        <p:spPr>
          <a:xfrm>
            <a:off x="541752" y="3877342"/>
            <a:ext cx="36072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600"/>
              </a:spcAft>
            </a:pPr>
            <a:r>
              <a:rPr lang="ro-RO" b="0" i="0" u="none" strike="noStrike" dirty="0">
                <a:solidFill>
                  <a:srgbClr val="000000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Dezvăluirea voluntară a datelor de acces în conturile de platforme online</a:t>
            </a:r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643C6AD2-6ABC-4130-AA1D-2EF50F9DF296}"/>
              </a:ext>
            </a:extLst>
          </p:cNvPr>
          <p:cNvGrpSpPr/>
          <p:nvPr/>
        </p:nvGrpSpPr>
        <p:grpSpPr>
          <a:xfrm flipH="1">
            <a:off x="3905052" y="2817643"/>
            <a:ext cx="278179" cy="460769"/>
            <a:chOff x="1733822" y="3304385"/>
            <a:chExt cx="454999" cy="753650"/>
          </a:xfrm>
        </p:grpSpPr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3E2ED7D-2A52-4469-9846-F4759AE31E24}"/>
                </a:ext>
              </a:extLst>
            </p:cNvPr>
            <p:cNvSpPr/>
            <p:nvPr/>
          </p:nvSpPr>
          <p:spPr>
            <a:xfrm>
              <a:off x="1733822" y="3719441"/>
              <a:ext cx="180522" cy="317681"/>
            </a:xfrm>
            <a:custGeom>
              <a:avLst/>
              <a:gdLst>
                <a:gd name="connsiteX0" fmla="*/ 42400 w 180522"/>
                <a:gd name="connsiteY0" fmla="*/ 316418 h 317681"/>
                <a:gd name="connsiteX1" fmla="*/ 61995 w 180522"/>
                <a:gd name="connsiteY1" fmla="*/ 308826 h 317681"/>
                <a:gd name="connsiteX2" fmla="*/ 177693 w 180522"/>
                <a:gd name="connsiteY2" fmla="*/ 46547 h 317681"/>
                <a:gd name="connsiteX3" fmla="*/ 160722 w 180522"/>
                <a:gd name="connsiteY3" fmla="*/ 2827 h 317681"/>
                <a:gd name="connsiteX4" fmla="*/ 135325 w 180522"/>
                <a:gd name="connsiteY4" fmla="*/ 2231 h 317681"/>
                <a:gd name="connsiteX5" fmla="*/ 135325 w 180522"/>
                <a:gd name="connsiteY5" fmla="*/ 2231 h 317681"/>
                <a:gd name="connsiteX6" fmla="*/ 118592 w 180522"/>
                <a:gd name="connsiteY6" fmla="*/ 16579 h 317681"/>
                <a:gd name="connsiteX7" fmla="*/ 116962 w 180522"/>
                <a:gd name="connsiteY7" fmla="*/ 19798 h 317681"/>
                <a:gd name="connsiteX8" fmla="*/ 1264 w 180522"/>
                <a:gd name="connsiteY8" fmla="*/ 282078 h 317681"/>
                <a:gd name="connsiteX9" fmla="*/ 8855 w 180522"/>
                <a:gd name="connsiteY9" fmla="*/ 301672 h 317681"/>
                <a:gd name="connsiteX10" fmla="*/ 8855 w 180522"/>
                <a:gd name="connsiteY10" fmla="*/ 301672 h 317681"/>
                <a:gd name="connsiteX11" fmla="*/ 42400 w 180522"/>
                <a:gd name="connsiteY11" fmla="*/ 316418 h 31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522" h="317681">
                  <a:moveTo>
                    <a:pt x="42400" y="316418"/>
                  </a:moveTo>
                  <a:cubicBezTo>
                    <a:pt x="49912" y="319716"/>
                    <a:pt x="58696" y="316338"/>
                    <a:pt x="61995" y="308826"/>
                  </a:cubicBezTo>
                  <a:lnTo>
                    <a:pt x="177693" y="46547"/>
                  </a:lnTo>
                  <a:cubicBezTo>
                    <a:pt x="185086" y="29774"/>
                    <a:pt x="177495" y="10219"/>
                    <a:pt x="160722" y="2827"/>
                  </a:cubicBezTo>
                  <a:cubicBezTo>
                    <a:pt x="152654" y="-711"/>
                    <a:pt x="143552" y="-949"/>
                    <a:pt x="135325" y="2231"/>
                  </a:cubicBezTo>
                  <a:lnTo>
                    <a:pt x="135325" y="2231"/>
                  </a:lnTo>
                  <a:cubicBezTo>
                    <a:pt x="128250" y="4933"/>
                    <a:pt x="122328" y="9981"/>
                    <a:pt x="118592" y="16579"/>
                  </a:cubicBezTo>
                  <a:cubicBezTo>
                    <a:pt x="117996" y="17612"/>
                    <a:pt x="117439" y="18685"/>
                    <a:pt x="116962" y="19798"/>
                  </a:cubicBezTo>
                  <a:lnTo>
                    <a:pt x="1264" y="282078"/>
                  </a:lnTo>
                  <a:cubicBezTo>
                    <a:pt x="-2035" y="289589"/>
                    <a:pt x="1343" y="298373"/>
                    <a:pt x="8855" y="301672"/>
                  </a:cubicBezTo>
                  <a:cubicBezTo>
                    <a:pt x="8855" y="301672"/>
                    <a:pt x="8855" y="301672"/>
                    <a:pt x="8855" y="301672"/>
                  </a:cubicBezTo>
                  <a:lnTo>
                    <a:pt x="42400" y="316418"/>
                  </a:ln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AE2120B6-6695-432A-8EF2-8F9CFC82B6A0}"/>
                </a:ext>
              </a:extLst>
            </p:cNvPr>
            <p:cNvSpPr/>
            <p:nvPr/>
          </p:nvSpPr>
          <p:spPr>
            <a:xfrm>
              <a:off x="1792319" y="3714221"/>
              <a:ext cx="114466" cy="159436"/>
            </a:xfrm>
            <a:custGeom>
              <a:avLst/>
              <a:gdLst>
                <a:gd name="connsiteX0" fmla="*/ 114467 w 114466"/>
                <a:gd name="connsiteY0" fmla="*/ 159437 h 159436"/>
                <a:gd name="connsiteX1" fmla="*/ 0 w 114466"/>
                <a:gd name="connsiteY1" fmla="*/ 134000 h 159436"/>
                <a:gd name="connsiteX2" fmla="*/ 28338 w 114466"/>
                <a:gd name="connsiteY2" fmla="*/ 59040 h 159436"/>
                <a:gd name="connsiteX3" fmla="*/ 113354 w 114466"/>
                <a:gd name="connsiteY3" fmla="*/ 455 h 159436"/>
                <a:gd name="connsiteX4" fmla="*/ 114467 w 114466"/>
                <a:gd name="connsiteY4" fmla="*/ 574 h 159436"/>
                <a:gd name="connsiteX5" fmla="*/ 114467 w 114466"/>
                <a:gd name="connsiteY5" fmla="*/ 159437 h 15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436">
                  <a:moveTo>
                    <a:pt x="114467" y="159437"/>
                  </a:moveTo>
                  <a:lnTo>
                    <a:pt x="0" y="134000"/>
                  </a:lnTo>
                  <a:lnTo>
                    <a:pt x="28338" y="59040"/>
                  </a:lnTo>
                  <a:cubicBezTo>
                    <a:pt x="38315" y="21202"/>
                    <a:pt x="74443" y="-3718"/>
                    <a:pt x="113354" y="455"/>
                  </a:cubicBezTo>
                  <a:lnTo>
                    <a:pt x="114467" y="574"/>
                  </a:lnTo>
                  <a:lnTo>
                    <a:pt x="114467" y="159437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0DAFEEA8-E6C9-4363-A751-E8B227A29CC3}"/>
                </a:ext>
              </a:extLst>
            </p:cNvPr>
            <p:cNvSpPr/>
            <p:nvPr/>
          </p:nvSpPr>
          <p:spPr>
            <a:xfrm>
              <a:off x="2003343" y="3716883"/>
              <a:ext cx="185478" cy="322710"/>
            </a:xfrm>
            <a:custGeom>
              <a:avLst/>
              <a:gdLst>
                <a:gd name="connsiteX0" fmla="*/ 134642 w 185478"/>
                <a:gd name="connsiteY0" fmla="*/ 322711 h 322710"/>
                <a:gd name="connsiteX1" fmla="*/ 118744 w 185478"/>
                <a:gd name="connsiteY1" fmla="*/ 312337 h 322710"/>
                <a:gd name="connsiteX2" fmla="*/ 3045 w 185478"/>
                <a:gd name="connsiteY2" fmla="*/ 50058 h 322710"/>
                <a:gd name="connsiteX3" fmla="*/ 21288 w 185478"/>
                <a:gd name="connsiteY3" fmla="*/ 3039 h 322710"/>
                <a:gd name="connsiteX4" fmla="*/ 66558 w 185478"/>
                <a:gd name="connsiteY4" fmla="*/ 17824 h 322710"/>
                <a:gd name="connsiteX5" fmla="*/ 66558 w 185478"/>
                <a:gd name="connsiteY5" fmla="*/ 17824 h 322710"/>
                <a:gd name="connsiteX6" fmla="*/ 68307 w 185478"/>
                <a:gd name="connsiteY6" fmla="*/ 21282 h 322710"/>
                <a:gd name="connsiteX7" fmla="*/ 184005 w 185478"/>
                <a:gd name="connsiteY7" fmla="*/ 283562 h 322710"/>
                <a:gd name="connsiteX8" fmla="*/ 175142 w 185478"/>
                <a:gd name="connsiteY8" fmla="*/ 306455 h 322710"/>
                <a:gd name="connsiteX9" fmla="*/ 140524 w 185478"/>
                <a:gd name="connsiteY9" fmla="*/ 321717 h 322710"/>
                <a:gd name="connsiteX10" fmla="*/ 140524 w 185478"/>
                <a:gd name="connsiteY10" fmla="*/ 321677 h 322710"/>
                <a:gd name="connsiteX11" fmla="*/ 134642 w 185478"/>
                <a:gd name="connsiteY11" fmla="*/ 322711 h 32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478" h="322710">
                  <a:moveTo>
                    <a:pt x="134642" y="322711"/>
                  </a:moveTo>
                  <a:cubicBezTo>
                    <a:pt x="127766" y="322711"/>
                    <a:pt x="121526" y="318657"/>
                    <a:pt x="118744" y="312337"/>
                  </a:cubicBezTo>
                  <a:lnTo>
                    <a:pt x="3045" y="50058"/>
                  </a:lnTo>
                  <a:cubicBezTo>
                    <a:pt x="-4904" y="32053"/>
                    <a:pt x="3244" y="10988"/>
                    <a:pt x="21288" y="3039"/>
                  </a:cubicBezTo>
                  <a:cubicBezTo>
                    <a:pt x="37941" y="-4314"/>
                    <a:pt x="57456" y="2085"/>
                    <a:pt x="66558" y="17824"/>
                  </a:cubicBezTo>
                  <a:lnTo>
                    <a:pt x="66558" y="17824"/>
                  </a:lnTo>
                  <a:cubicBezTo>
                    <a:pt x="67194" y="18937"/>
                    <a:pt x="67790" y="20090"/>
                    <a:pt x="68307" y="21282"/>
                  </a:cubicBezTo>
                  <a:lnTo>
                    <a:pt x="184005" y="283562"/>
                  </a:lnTo>
                  <a:cubicBezTo>
                    <a:pt x="187861" y="292345"/>
                    <a:pt x="183886" y="302560"/>
                    <a:pt x="175142" y="306455"/>
                  </a:cubicBezTo>
                  <a:lnTo>
                    <a:pt x="140524" y="321717"/>
                  </a:lnTo>
                  <a:lnTo>
                    <a:pt x="140524" y="321677"/>
                  </a:lnTo>
                  <a:cubicBezTo>
                    <a:pt x="138616" y="322353"/>
                    <a:pt x="136629" y="322711"/>
                    <a:pt x="134642" y="322711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7E2A78C-9E07-4896-8A1E-A49D9C7AD782}"/>
                </a:ext>
              </a:extLst>
            </p:cNvPr>
            <p:cNvSpPr/>
            <p:nvPr/>
          </p:nvSpPr>
          <p:spPr>
            <a:xfrm>
              <a:off x="1832502" y="3377198"/>
              <a:ext cx="252859" cy="252859"/>
            </a:xfrm>
            <a:custGeom>
              <a:avLst/>
              <a:gdLst>
                <a:gd name="connsiteX0" fmla="*/ 252860 w 252859"/>
                <a:gd name="connsiteY0" fmla="*/ 126430 h 252859"/>
                <a:gd name="connsiteX1" fmla="*/ 126430 w 252859"/>
                <a:gd name="connsiteY1" fmla="*/ 252860 h 252859"/>
                <a:gd name="connsiteX2" fmla="*/ 0 w 252859"/>
                <a:gd name="connsiteY2" fmla="*/ 126430 h 252859"/>
                <a:gd name="connsiteX3" fmla="*/ 126430 w 252859"/>
                <a:gd name="connsiteY3" fmla="*/ 0 h 252859"/>
                <a:gd name="connsiteX4" fmla="*/ 252860 w 252859"/>
                <a:gd name="connsiteY4" fmla="*/ 126430 h 25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859" h="252859">
                  <a:moveTo>
                    <a:pt x="252860" y="126430"/>
                  </a:moveTo>
                  <a:cubicBezTo>
                    <a:pt x="252860" y="196255"/>
                    <a:pt x="196255" y="252860"/>
                    <a:pt x="126430" y="252860"/>
                  </a:cubicBezTo>
                  <a:cubicBezTo>
                    <a:pt x="56605" y="252860"/>
                    <a:pt x="0" y="196255"/>
                    <a:pt x="0" y="126430"/>
                  </a:cubicBezTo>
                  <a:cubicBezTo>
                    <a:pt x="0" y="56605"/>
                    <a:pt x="56605" y="0"/>
                    <a:pt x="126430" y="0"/>
                  </a:cubicBezTo>
                  <a:cubicBezTo>
                    <a:pt x="196255" y="0"/>
                    <a:pt x="252860" y="56605"/>
                    <a:pt x="252860" y="126430"/>
                  </a:cubicBezTo>
                  <a:close/>
                </a:path>
              </a:pathLst>
            </a:custGeom>
            <a:solidFill>
              <a:srgbClr val="EFB67D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128D7A9B-33E5-4FBE-A6E0-B0ABDBEC3AFD}"/>
                </a:ext>
              </a:extLst>
            </p:cNvPr>
            <p:cNvSpPr/>
            <p:nvPr/>
          </p:nvSpPr>
          <p:spPr>
            <a:xfrm>
              <a:off x="2000863" y="3472309"/>
              <a:ext cx="34409" cy="84379"/>
            </a:xfrm>
            <a:custGeom>
              <a:avLst/>
              <a:gdLst>
                <a:gd name="connsiteX0" fmla="*/ 159 w 34409"/>
                <a:gd name="connsiteY0" fmla="*/ 84379 h 84379"/>
                <a:gd name="connsiteX1" fmla="*/ 26431 w 34409"/>
                <a:gd name="connsiteY1" fmla="*/ 78139 h 84379"/>
                <a:gd name="connsiteX2" fmla="*/ 34380 w 34409"/>
                <a:gd name="connsiteY2" fmla="*/ 63076 h 84379"/>
                <a:gd name="connsiteX3" fmla="*/ 29769 w 34409"/>
                <a:gd name="connsiteY3" fmla="*/ 51947 h 84379"/>
                <a:gd name="connsiteX4" fmla="*/ 13195 w 34409"/>
                <a:gd name="connsiteY4" fmla="*/ 49562 h 84379"/>
                <a:gd name="connsiteX5" fmla="*/ 19873 w 34409"/>
                <a:gd name="connsiteY5" fmla="*/ 676 h 84379"/>
                <a:gd name="connsiteX6" fmla="*/ 14944 w 34409"/>
                <a:gd name="connsiteY6" fmla="*/ 0 h 84379"/>
                <a:gd name="connsiteX7" fmla="*/ 7075 w 34409"/>
                <a:gd name="connsiteY7" fmla="*/ 57472 h 84379"/>
                <a:gd name="connsiteX8" fmla="*/ 11168 w 34409"/>
                <a:gd name="connsiteY8" fmla="*/ 55604 h 84379"/>
                <a:gd name="connsiteX9" fmla="*/ 26510 w 34409"/>
                <a:gd name="connsiteY9" fmla="*/ 55723 h 84379"/>
                <a:gd name="connsiteX10" fmla="*/ 29372 w 34409"/>
                <a:gd name="connsiteY10" fmla="*/ 62917 h 84379"/>
                <a:gd name="connsiteX11" fmla="*/ 23450 w 34409"/>
                <a:gd name="connsiteY11" fmla="*/ 74125 h 84379"/>
                <a:gd name="connsiteX12" fmla="*/ 0 w 34409"/>
                <a:gd name="connsiteY12" fmla="*/ 79411 h 84379"/>
                <a:gd name="connsiteX13" fmla="*/ 159 w 34409"/>
                <a:gd name="connsiteY13" fmla="*/ 84379 h 8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409" h="84379">
                  <a:moveTo>
                    <a:pt x="159" y="84379"/>
                  </a:moveTo>
                  <a:cubicBezTo>
                    <a:pt x="8347" y="84141"/>
                    <a:pt x="18561" y="83863"/>
                    <a:pt x="26431" y="78139"/>
                  </a:cubicBezTo>
                  <a:cubicBezTo>
                    <a:pt x="31160" y="74523"/>
                    <a:pt x="34062" y="69038"/>
                    <a:pt x="34380" y="63076"/>
                  </a:cubicBezTo>
                  <a:cubicBezTo>
                    <a:pt x="34658" y="58863"/>
                    <a:pt x="32949" y="54729"/>
                    <a:pt x="29769" y="51947"/>
                  </a:cubicBezTo>
                  <a:cubicBezTo>
                    <a:pt x="25676" y="48489"/>
                    <a:pt x="19674" y="47655"/>
                    <a:pt x="13195" y="49562"/>
                  </a:cubicBezTo>
                  <a:lnTo>
                    <a:pt x="19873" y="676"/>
                  </a:lnTo>
                  <a:lnTo>
                    <a:pt x="14944" y="0"/>
                  </a:lnTo>
                  <a:lnTo>
                    <a:pt x="7075" y="57472"/>
                  </a:lnTo>
                  <a:lnTo>
                    <a:pt x="11168" y="55604"/>
                  </a:lnTo>
                  <a:cubicBezTo>
                    <a:pt x="15938" y="53418"/>
                    <a:pt x="22456" y="52305"/>
                    <a:pt x="26510" y="55723"/>
                  </a:cubicBezTo>
                  <a:cubicBezTo>
                    <a:pt x="28537" y="57551"/>
                    <a:pt x="29571" y="60174"/>
                    <a:pt x="29372" y="62917"/>
                  </a:cubicBezTo>
                  <a:cubicBezTo>
                    <a:pt x="29133" y="67329"/>
                    <a:pt x="26987" y="71422"/>
                    <a:pt x="23450" y="74125"/>
                  </a:cubicBezTo>
                  <a:cubicBezTo>
                    <a:pt x="17329" y="78577"/>
                    <a:pt x="9221" y="79173"/>
                    <a:pt x="0" y="79411"/>
                  </a:cubicBezTo>
                  <a:lnTo>
                    <a:pt x="159" y="84379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AB34155F-7B9A-44B0-9434-3C1C4314BF98}"/>
                </a:ext>
              </a:extLst>
            </p:cNvPr>
            <p:cNvSpPr/>
            <p:nvPr/>
          </p:nvSpPr>
          <p:spPr>
            <a:xfrm>
              <a:off x="20450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E8AA2AAE-8EB3-47A9-84A8-BF04F22C9530}"/>
                </a:ext>
              </a:extLst>
            </p:cNvPr>
            <p:cNvSpPr/>
            <p:nvPr/>
          </p:nvSpPr>
          <p:spPr>
            <a:xfrm>
              <a:off x="1960720" y="3477197"/>
              <a:ext cx="26708" cy="4968"/>
            </a:xfrm>
            <a:custGeom>
              <a:avLst/>
              <a:gdLst>
                <a:gd name="connsiteX0" fmla="*/ 0 w 26708"/>
                <a:gd name="connsiteY0" fmla="*/ 0 h 4968"/>
                <a:gd name="connsiteX1" fmla="*/ 26709 w 26708"/>
                <a:gd name="connsiteY1" fmla="*/ 0 h 4968"/>
                <a:gd name="connsiteX2" fmla="*/ 26709 w 26708"/>
                <a:gd name="connsiteY2" fmla="*/ 4968 h 4968"/>
                <a:gd name="connsiteX3" fmla="*/ 0 w 26708"/>
                <a:gd name="connsiteY3" fmla="*/ 4968 h 4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08" h="4968">
                  <a:moveTo>
                    <a:pt x="0" y="0"/>
                  </a:moveTo>
                  <a:lnTo>
                    <a:pt x="26709" y="0"/>
                  </a:lnTo>
                  <a:lnTo>
                    <a:pt x="26709" y="4968"/>
                  </a:lnTo>
                  <a:lnTo>
                    <a:pt x="0" y="4968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08BB4DF0-3A3E-4995-9FC2-5EA06FA69D45}"/>
                </a:ext>
              </a:extLst>
            </p:cNvPr>
            <p:cNvSpPr/>
            <p:nvPr/>
          </p:nvSpPr>
          <p:spPr>
            <a:xfrm>
              <a:off x="1835900" y="3666385"/>
              <a:ext cx="248507" cy="391650"/>
            </a:xfrm>
            <a:custGeom>
              <a:avLst/>
              <a:gdLst>
                <a:gd name="connsiteX0" fmla="*/ 248309 w 248507"/>
                <a:gd name="connsiteY0" fmla="*/ 374759 h 391650"/>
                <a:gd name="connsiteX1" fmla="*/ 202801 w 248507"/>
                <a:gd name="connsiteY1" fmla="*/ 42567 h 391650"/>
                <a:gd name="connsiteX2" fmla="*/ 188055 w 248507"/>
                <a:gd name="connsiteY2" fmla="*/ 29730 h 391650"/>
                <a:gd name="connsiteX3" fmla="*/ 153715 w 248507"/>
                <a:gd name="connsiteY3" fmla="*/ 29730 h 391650"/>
                <a:gd name="connsiteX4" fmla="*/ 153954 w 248507"/>
                <a:gd name="connsiteY4" fmla="*/ 27265 h 391650"/>
                <a:gd name="connsiteX5" fmla="*/ 153954 w 248507"/>
                <a:gd name="connsiteY5" fmla="*/ 14865 h 391650"/>
                <a:gd name="connsiteX6" fmla="*/ 139089 w 248507"/>
                <a:gd name="connsiteY6" fmla="*/ 0 h 391650"/>
                <a:gd name="connsiteX7" fmla="*/ 109359 w 248507"/>
                <a:gd name="connsiteY7" fmla="*/ 0 h 391650"/>
                <a:gd name="connsiteX8" fmla="*/ 94495 w 248507"/>
                <a:gd name="connsiteY8" fmla="*/ 14865 h 391650"/>
                <a:gd name="connsiteX9" fmla="*/ 94495 w 248507"/>
                <a:gd name="connsiteY9" fmla="*/ 27265 h 391650"/>
                <a:gd name="connsiteX10" fmla="*/ 94733 w 248507"/>
                <a:gd name="connsiteY10" fmla="*/ 29730 h 391650"/>
                <a:gd name="connsiteX11" fmla="*/ 60393 w 248507"/>
                <a:gd name="connsiteY11" fmla="*/ 29730 h 391650"/>
                <a:gd name="connsiteX12" fmla="*/ 45648 w 248507"/>
                <a:gd name="connsiteY12" fmla="*/ 42567 h 391650"/>
                <a:gd name="connsiteX13" fmla="*/ 139 w 248507"/>
                <a:gd name="connsiteY13" fmla="*/ 374759 h 391650"/>
                <a:gd name="connsiteX14" fmla="*/ 12858 w 248507"/>
                <a:gd name="connsiteY14" fmla="*/ 391532 h 391650"/>
                <a:gd name="connsiteX15" fmla="*/ 14885 w 248507"/>
                <a:gd name="connsiteY15" fmla="*/ 391651 h 391650"/>
                <a:gd name="connsiteX16" fmla="*/ 233643 w 248507"/>
                <a:gd name="connsiteY16" fmla="*/ 391651 h 391650"/>
                <a:gd name="connsiteX17" fmla="*/ 248508 w 248507"/>
                <a:gd name="connsiteY17" fmla="*/ 376786 h 391650"/>
                <a:gd name="connsiteX18" fmla="*/ 248309 w 248507"/>
                <a:gd name="connsiteY18" fmla="*/ 374759 h 39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8507" h="391650">
                  <a:moveTo>
                    <a:pt x="248309" y="374759"/>
                  </a:moveTo>
                  <a:lnTo>
                    <a:pt x="202801" y="42567"/>
                  </a:lnTo>
                  <a:cubicBezTo>
                    <a:pt x="201807" y="35214"/>
                    <a:pt x="195488" y="29730"/>
                    <a:pt x="188055" y="29730"/>
                  </a:cubicBezTo>
                  <a:lnTo>
                    <a:pt x="153715" y="29730"/>
                  </a:lnTo>
                  <a:cubicBezTo>
                    <a:pt x="153874" y="28895"/>
                    <a:pt x="153914" y="28100"/>
                    <a:pt x="153954" y="27265"/>
                  </a:cubicBezTo>
                  <a:lnTo>
                    <a:pt x="153954" y="14865"/>
                  </a:lnTo>
                  <a:cubicBezTo>
                    <a:pt x="153954" y="6637"/>
                    <a:pt x="147276" y="0"/>
                    <a:pt x="139089" y="0"/>
                  </a:cubicBezTo>
                  <a:lnTo>
                    <a:pt x="109359" y="0"/>
                  </a:lnTo>
                  <a:cubicBezTo>
                    <a:pt x="101132" y="0"/>
                    <a:pt x="94495" y="6677"/>
                    <a:pt x="94495" y="14865"/>
                  </a:cubicBezTo>
                  <a:lnTo>
                    <a:pt x="94495" y="27265"/>
                  </a:lnTo>
                  <a:cubicBezTo>
                    <a:pt x="94495" y="28100"/>
                    <a:pt x="94574" y="28935"/>
                    <a:pt x="94733" y="29730"/>
                  </a:cubicBezTo>
                  <a:lnTo>
                    <a:pt x="60393" y="29730"/>
                  </a:lnTo>
                  <a:cubicBezTo>
                    <a:pt x="52961" y="29730"/>
                    <a:pt x="46681" y="35214"/>
                    <a:pt x="45648" y="42567"/>
                  </a:cubicBezTo>
                  <a:lnTo>
                    <a:pt x="139" y="374759"/>
                  </a:lnTo>
                  <a:cubicBezTo>
                    <a:pt x="-974" y="382907"/>
                    <a:pt x="4710" y="390419"/>
                    <a:pt x="12858" y="391532"/>
                  </a:cubicBezTo>
                  <a:cubicBezTo>
                    <a:pt x="13533" y="391611"/>
                    <a:pt x="14209" y="391651"/>
                    <a:pt x="14885" y="391651"/>
                  </a:cubicBezTo>
                  <a:lnTo>
                    <a:pt x="233643" y="391651"/>
                  </a:lnTo>
                  <a:cubicBezTo>
                    <a:pt x="241870" y="391651"/>
                    <a:pt x="248508" y="384974"/>
                    <a:pt x="248508" y="376786"/>
                  </a:cubicBezTo>
                  <a:cubicBezTo>
                    <a:pt x="248468" y="376071"/>
                    <a:pt x="248389" y="375435"/>
                    <a:pt x="248309" y="374759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1DE8EC20-FA9E-4143-97C3-4FC88FAF20D2}"/>
                </a:ext>
              </a:extLst>
            </p:cNvPr>
            <p:cNvSpPr/>
            <p:nvPr/>
          </p:nvSpPr>
          <p:spPr>
            <a:xfrm>
              <a:off x="2013383" y="3714261"/>
              <a:ext cx="114466" cy="159396"/>
            </a:xfrm>
            <a:custGeom>
              <a:avLst/>
              <a:gdLst>
                <a:gd name="connsiteX0" fmla="*/ 0 w 114466"/>
                <a:gd name="connsiteY0" fmla="*/ 159396 h 159396"/>
                <a:gd name="connsiteX1" fmla="*/ 0 w 114466"/>
                <a:gd name="connsiteY1" fmla="*/ 574 h 159396"/>
                <a:gd name="connsiteX2" fmla="*/ 1113 w 114466"/>
                <a:gd name="connsiteY2" fmla="*/ 454 h 159396"/>
                <a:gd name="connsiteX3" fmla="*/ 86168 w 114466"/>
                <a:gd name="connsiteY3" fmla="*/ 59158 h 159396"/>
                <a:gd name="connsiteX4" fmla="*/ 114467 w 114466"/>
                <a:gd name="connsiteY4" fmla="*/ 133959 h 159396"/>
                <a:gd name="connsiteX5" fmla="*/ 0 w 114466"/>
                <a:gd name="connsiteY5" fmla="*/ 159396 h 159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66" h="159396">
                  <a:moveTo>
                    <a:pt x="0" y="159396"/>
                  </a:moveTo>
                  <a:lnTo>
                    <a:pt x="0" y="574"/>
                  </a:lnTo>
                  <a:lnTo>
                    <a:pt x="1113" y="454"/>
                  </a:lnTo>
                  <a:cubicBezTo>
                    <a:pt x="40103" y="-3719"/>
                    <a:pt x="76232" y="21241"/>
                    <a:pt x="86168" y="59158"/>
                  </a:cubicBezTo>
                  <a:lnTo>
                    <a:pt x="114467" y="133959"/>
                  </a:lnTo>
                  <a:lnTo>
                    <a:pt x="0" y="159396"/>
                  </a:ln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9C7E93E-29D4-4DAF-AC71-2067411817FE}"/>
                </a:ext>
              </a:extLst>
            </p:cNvPr>
            <p:cNvSpPr/>
            <p:nvPr/>
          </p:nvSpPr>
          <p:spPr>
            <a:xfrm>
              <a:off x="1787773" y="3324033"/>
              <a:ext cx="310843" cy="317385"/>
            </a:xfrm>
            <a:custGeom>
              <a:avLst/>
              <a:gdLst>
                <a:gd name="connsiteX0" fmla="*/ 164799 w 310843"/>
                <a:gd name="connsiteY0" fmla="*/ 309960 h 317385"/>
                <a:gd name="connsiteX1" fmla="*/ 77359 w 310843"/>
                <a:gd name="connsiteY1" fmla="*/ 276017 h 317385"/>
                <a:gd name="connsiteX2" fmla="*/ 34474 w 310843"/>
                <a:gd name="connsiteY2" fmla="*/ 259364 h 317385"/>
                <a:gd name="connsiteX3" fmla="*/ 17980 w 310843"/>
                <a:gd name="connsiteY3" fmla="*/ 249626 h 317385"/>
                <a:gd name="connsiteX4" fmla="*/ 9752 w 310843"/>
                <a:gd name="connsiteY4" fmla="*/ 233688 h 317385"/>
                <a:gd name="connsiteX5" fmla="*/ 7487 w 310843"/>
                <a:gd name="connsiteY5" fmla="*/ 193784 h 317385"/>
                <a:gd name="connsiteX6" fmla="*/ 11024 w 310843"/>
                <a:gd name="connsiteY6" fmla="*/ 151058 h 317385"/>
                <a:gd name="connsiteX7" fmla="*/ 37415 w 310843"/>
                <a:gd name="connsiteY7" fmla="*/ 75740 h 317385"/>
                <a:gd name="connsiteX8" fmla="*/ 152796 w 310843"/>
                <a:gd name="connsiteY8" fmla="*/ 7656 h 317385"/>
                <a:gd name="connsiteX9" fmla="*/ 214640 w 310843"/>
                <a:gd name="connsiteY9" fmla="*/ 32219 h 317385"/>
                <a:gd name="connsiteX10" fmla="*/ 220482 w 310843"/>
                <a:gd name="connsiteY10" fmla="*/ 37863 h 317385"/>
                <a:gd name="connsiteX11" fmla="*/ 225133 w 310843"/>
                <a:gd name="connsiteY11" fmla="*/ 38181 h 317385"/>
                <a:gd name="connsiteX12" fmla="*/ 231253 w 310843"/>
                <a:gd name="connsiteY12" fmla="*/ 37863 h 317385"/>
                <a:gd name="connsiteX13" fmla="*/ 252477 w 310843"/>
                <a:gd name="connsiteY13" fmla="*/ 38737 h 317385"/>
                <a:gd name="connsiteX14" fmla="*/ 287493 w 310843"/>
                <a:gd name="connsiteY14" fmla="*/ 53284 h 317385"/>
                <a:gd name="connsiteX15" fmla="*/ 303351 w 310843"/>
                <a:gd name="connsiteY15" fmla="*/ 81901 h 317385"/>
                <a:gd name="connsiteX16" fmla="*/ 291905 w 310843"/>
                <a:gd name="connsiteY16" fmla="*/ 109524 h 317385"/>
                <a:gd name="connsiteX17" fmla="*/ 254067 w 310843"/>
                <a:gd name="connsiteY17" fmla="*/ 114571 h 317385"/>
                <a:gd name="connsiteX18" fmla="*/ 208241 w 310843"/>
                <a:gd name="connsiteY18" fmla="*/ 112147 h 317385"/>
                <a:gd name="connsiteX19" fmla="*/ 185030 w 310843"/>
                <a:gd name="connsiteY19" fmla="*/ 110915 h 317385"/>
                <a:gd name="connsiteX20" fmla="*/ 185030 w 310843"/>
                <a:gd name="connsiteY20" fmla="*/ 118347 h 317385"/>
                <a:gd name="connsiteX21" fmla="*/ 246754 w 310843"/>
                <a:gd name="connsiteY21" fmla="*/ 121606 h 317385"/>
                <a:gd name="connsiteX22" fmla="*/ 276841 w 310843"/>
                <a:gd name="connsiteY22" fmla="*/ 122838 h 317385"/>
                <a:gd name="connsiteX23" fmla="*/ 297509 w 310843"/>
                <a:gd name="connsiteY23" fmla="*/ 114532 h 317385"/>
                <a:gd name="connsiteX24" fmla="*/ 309989 w 310843"/>
                <a:gd name="connsiteY24" fmla="*/ 75859 h 317385"/>
                <a:gd name="connsiteX25" fmla="*/ 282207 w 310843"/>
                <a:gd name="connsiteY25" fmla="*/ 40566 h 317385"/>
                <a:gd name="connsiteX26" fmla="*/ 222350 w 310843"/>
                <a:gd name="connsiteY26" fmla="*/ 30907 h 317385"/>
                <a:gd name="connsiteX27" fmla="*/ 224974 w 310843"/>
                <a:gd name="connsiteY27" fmla="*/ 31981 h 317385"/>
                <a:gd name="connsiteX28" fmla="*/ 134235 w 310843"/>
                <a:gd name="connsiteY28" fmla="*/ 701 h 317385"/>
                <a:gd name="connsiteX29" fmla="*/ 46477 w 310843"/>
                <a:gd name="connsiteY29" fmla="*/ 50383 h 317385"/>
                <a:gd name="connsiteX30" fmla="*/ 3035 w 310843"/>
                <a:gd name="connsiteY30" fmla="*/ 154555 h 317385"/>
                <a:gd name="connsiteX31" fmla="*/ 373 w 310843"/>
                <a:gd name="connsiteY31" fmla="*/ 216240 h 317385"/>
                <a:gd name="connsiteX32" fmla="*/ 4983 w 310843"/>
                <a:gd name="connsiteY32" fmla="*/ 242909 h 317385"/>
                <a:gd name="connsiteX33" fmla="*/ 22908 w 310843"/>
                <a:gd name="connsiteY33" fmla="*/ 262106 h 317385"/>
                <a:gd name="connsiteX34" fmla="*/ 51326 w 310843"/>
                <a:gd name="connsiteY34" fmla="*/ 273791 h 317385"/>
                <a:gd name="connsiteX35" fmla="*/ 83560 w 310843"/>
                <a:gd name="connsiteY35" fmla="*/ 286311 h 317385"/>
                <a:gd name="connsiteX36" fmla="*/ 146834 w 310843"/>
                <a:gd name="connsiteY36" fmla="*/ 310874 h 317385"/>
                <a:gd name="connsiteX37" fmla="*/ 162931 w 310843"/>
                <a:gd name="connsiteY37" fmla="*/ 317114 h 317385"/>
                <a:gd name="connsiteX38" fmla="*/ 164799 w 310843"/>
                <a:gd name="connsiteY38" fmla="*/ 309960 h 3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0843" h="317385">
                  <a:moveTo>
                    <a:pt x="164799" y="309960"/>
                  </a:moveTo>
                  <a:lnTo>
                    <a:pt x="77359" y="276017"/>
                  </a:lnTo>
                  <a:cubicBezTo>
                    <a:pt x="63051" y="270453"/>
                    <a:pt x="48663" y="265087"/>
                    <a:pt x="34474" y="259364"/>
                  </a:cubicBezTo>
                  <a:cubicBezTo>
                    <a:pt x="28393" y="257257"/>
                    <a:pt x="22749" y="253919"/>
                    <a:pt x="17980" y="249626"/>
                  </a:cubicBezTo>
                  <a:cubicBezTo>
                    <a:pt x="13806" y="245175"/>
                    <a:pt x="10945" y="239690"/>
                    <a:pt x="9752" y="233688"/>
                  </a:cubicBezTo>
                  <a:cubicBezTo>
                    <a:pt x="6732" y="220850"/>
                    <a:pt x="7249" y="206860"/>
                    <a:pt x="7487" y="193784"/>
                  </a:cubicBezTo>
                  <a:cubicBezTo>
                    <a:pt x="7646" y="179476"/>
                    <a:pt x="8838" y="165207"/>
                    <a:pt x="11024" y="151058"/>
                  </a:cubicBezTo>
                  <a:cubicBezTo>
                    <a:pt x="14840" y="124468"/>
                    <a:pt x="23822" y="98912"/>
                    <a:pt x="37415" y="75740"/>
                  </a:cubicBezTo>
                  <a:cubicBezTo>
                    <a:pt x="61938" y="35518"/>
                    <a:pt x="104187" y="5232"/>
                    <a:pt x="152796" y="7656"/>
                  </a:cubicBezTo>
                  <a:cubicBezTo>
                    <a:pt x="175292" y="8769"/>
                    <a:pt x="197947" y="16838"/>
                    <a:pt x="214640" y="32219"/>
                  </a:cubicBezTo>
                  <a:cubicBezTo>
                    <a:pt x="216389" y="34286"/>
                    <a:pt x="218336" y="36194"/>
                    <a:pt x="220482" y="37863"/>
                  </a:cubicBezTo>
                  <a:cubicBezTo>
                    <a:pt x="221953" y="38419"/>
                    <a:pt x="223583" y="38539"/>
                    <a:pt x="225133" y="38181"/>
                  </a:cubicBezTo>
                  <a:cubicBezTo>
                    <a:pt x="227160" y="38062"/>
                    <a:pt x="229226" y="37942"/>
                    <a:pt x="231253" y="37863"/>
                  </a:cubicBezTo>
                  <a:cubicBezTo>
                    <a:pt x="238328" y="37545"/>
                    <a:pt x="245442" y="37863"/>
                    <a:pt x="252477" y="38737"/>
                  </a:cubicBezTo>
                  <a:cubicBezTo>
                    <a:pt x="265315" y="40128"/>
                    <a:pt x="277477" y="45176"/>
                    <a:pt x="287493" y="53284"/>
                  </a:cubicBezTo>
                  <a:cubicBezTo>
                    <a:pt x="295840" y="60478"/>
                    <a:pt x="302636" y="70613"/>
                    <a:pt x="303351" y="81901"/>
                  </a:cubicBezTo>
                  <a:cubicBezTo>
                    <a:pt x="304027" y="92393"/>
                    <a:pt x="299814" y="102608"/>
                    <a:pt x="291905" y="109524"/>
                  </a:cubicBezTo>
                  <a:cubicBezTo>
                    <a:pt x="281492" y="118307"/>
                    <a:pt x="266587" y="115207"/>
                    <a:pt x="254067" y="114571"/>
                  </a:cubicBezTo>
                  <a:lnTo>
                    <a:pt x="208241" y="112147"/>
                  </a:lnTo>
                  <a:lnTo>
                    <a:pt x="185030" y="110915"/>
                  </a:lnTo>
                  <a:cubicBezTo>
                    <a:pt x="180260" y="110676"/>
                    <a:pt x="180260" y="118109"/>
                    <a:pt x="185030" y="118347"/>
                  </a:cubicBezTo>
                  <a:lnTo>
                    <a:pt x="246754" y="121606"/>
                  </a:lnTo>
                  <a:cubicBezTo>
                    <a:pt x="256690" y="122123"/>
                    <a:pt x="266905" y="123435"/>
                    <a:pt x="276841" y="122838"/>
                  </a:cubicBezTo>
                  <a:cubicBezTo>
                    <a:pt x="284472" y="122481"/>
                    <a:pt x="291746" y="119579"/>
                    <a:pt x="297509" y="114532"/>
                  </a:cubicBezTo>
                  <a:cubicBezTo>
                    <a:pt x="308161" y="104715"/>
                    <a:pt x="312930" y="90049"/>
                    <a:pt x="309989" y="75859"/>
                  </a:cubicBezTo>
                  <a:cubicBezTo>
                    <a:pt x="306809" y="60637"/>
                    <a:pt x="295482" y="48077"/>
                    <a:pt x="282207" y="40566"/>
                  </a:cubicBezTo>
                  <a:cubicBezTo>
                    <a:pt x="264163" y="30391"/>
                    <a:pt x="242581" y="29397"/>
                    <a:pt x="222350" y="30907"/>
                  </a:cubicBezTo>
                  <a:lnTo>
                    <a:pt x="224974" y="31981"/>
                  </a:lnTo>
                  <a:cubicBezTo>
                    <a:pt x="202120" y="7458"/>
                    <a:pt x="167104" y="-2916"/>
                    <a:pt x="134235" y="701"/>
                  </a:cubicBezTo>
                  <a:cubicBezTo>
                    <a:pt x="99537" y="4517"/>
                    <a:pt x="68655" y="23912"/>
                    <a:pt x="46477" y="50383"/>
                  </a:cubicBezTo>
                  <a:cubicBezTo>
                    <a:pt x="21756" y="79913"/>
                    <a:pt x="8282" y="116718"/>
                    <a:pt x="3035" y="154555"/>
                  </a:cubicBezTo>
                  <a:cubicBezTo>
                    <a:pt x="293" y="174984"/>
                    <a:pt x="-581" y="195652"/>
                    <a:pt x="373" y="216240"/>
                  </a:cubicBezTo>
                  <a:cubicBezTo>
                    <a:pt x="333" y="225342"/>
                    <a:pt x="1883" y="234364"/>
                    <a:pt x="4983" y="242909"/>
                  </a:cubicBezTo>
                  <a:cubicBezTo>
                    <a:pt x="8481" y="251216"/>
                    <a:pt x="14840" y="258012"/>
                    <a:pt x="22908" y="262106"/>
                  </a:cubicBezTo>
                  <a:cubicBezTo>
                    <a:pt x="32129" y="266558"/>
                    <a:pt x="41628" y="270453"/>
                    <a:pt x="51326" y="273791"/>
                  </a:cubicBezTo>
                  <a:lnTo>
                    <a:pt x="83560" y="286311"/>
                  </a:lnTo>
                  <a:lnTo>
                    <a:pt x="146834" y="310874"/>
                  </a:lnTo>
                  <a:lnTo>
                    <a:pt x="162931" y="317114"/>
                  </a:lnTo>
                  <a:cubicBezTo>
                    <a:pt x="167303" y="318863"/>
                    <a:pt x="169211" y="311669"/>
                    <a:pt x="164799" y="309960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BD1B5EB0-E1A1-47D5-B338-4FEA09C96A13}"/>
                </a:ext>
              </a:extLst>
            </p:cNvPr>
            <p:cNvSpPr/>
            <p:nvPr/>
          </p:nvSpPr>
          <p:spPr>
            <a:xfrm>
              <a:off x="1776660" y="3304385"/>
              <a:ext cx="76867" cy="76867"/>
            </a:xfrm>
            <a:custGeom>
              <a:avLst/>
              <a:gdLst>
                <a:gd name="connsiteX0" fmla="*/ 38434 w 76867"/>
                <a:gd name="connsiteY0" fmla="*/ 76868 h 76867"/>
                <a:gd name="connsiteX1" fmla="*/ 0 w 76867"/>
                <a:gd name="connsiteY1" fmla="*/ 38434 h 76867"/>
                <a:gd name="connsiteX2" fmla="*/ 38434 w 76867"/>
                <a:gd name="connsiteY2" fmla="*/ 0 h 76867"/>
                <a:gd name="connsiteX3" fmla="*/ 76868 w 76867"/>
                <a:gd name="connsiteY3" fmla="*/ 38434 h 76867"/>
                <a:gd name="connsiteX4" fmla="*/ 76868 w 76867"/>
                <a:gd name="connsiteY4" fmla="*/ 38434 h 76867"/>
                <a:gd name="connsiteX5" fmla="*/ 38434 w 76867"/>
                <a:gd name="connsiteY5" fmla="*/ 76868 h 76867"/>
                <a:gd name="connsiteX6" fmla="*/ 38434 w 76867"/>
                <a:gd name="connsiteY6" fmla="*/ 7472 h 76867"/>
                <a:gd name="connsiteX7" fmla="*/ 7432 w 76867"/>
                <a:gd name="connsiteY7" fmla="*/ 38474 h 76867"/>
                <a:gd name="connsiteX8" fmla="*/ 38434 w 76867"/>
                <a:gd name="connsiteY8" fmla="*/ 69475 h 76867"/>
                <a:gd name="connsiteX9" fmla="*/ 69435 w 76867"/>
                <a:gd name="connsiteY9" fmla="*/ 38474 h 76867"/>
                <a:gd name="connsiteX10" fmla="*/ 38434 w 76867"/>
                <a:gd name="connsiteY10" fmla="*/ 7472 h 7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867" h="76867">
                  <a:moveTo>
                    <a:pt x="38434" y="76868"/>
                  </a:moveTo>
                  <a:cubicBezTo>
                    <a:pt x="17210" y="76868"/>
                    <a:pt x="0" y="59658"/>
                    <a:pt x="0" y="38434"/>
                  </a:cubicBezTo>
                  <a:cubicBezTo>
                    <a:pt x="0" y="17210"/>
                    <a:pt x="17210" y="0"/>
                    <a:pt x="38434" y="0"/>
                  </a:cubicBezTo>
                  <a:cubicBezTo>
                    <a:pt x="59658" y="0"/>
                    <a:pt x="76868" y="17210"/>
                    <a:pt x="76868" y="38434"/>
                  </a:cubicBezTo>
                  <a:lnTo>
                    <a:pt x="76868" y="38434"/>
                  </a:lnTo>
                  <a:cubicBezTo>
                    <a:pt x="76828" y="59658"/>
                    <a:pt x="59618" y="76868"/>
                    <a:pt x="38434" y="76868"/>
                  </a:cubicBezTo>
                  <a:close/>
                  <a:moveTo>
                    <a:pt x="38434" y="7472"/>
                  </a:moveTo>
                  <a:cubicBezTo>
                    <a:pt x="21304" y="7472"/>
                    <a:pt x="7432" y="21343"/>
                    <a:pt x="7432" y="38474"/>
                  </a:cubicBezTo>
                  <a:cubicBezTo>
                    <a:pt x="7432" y="55604"/>
                    <a:pt x="21304" y="69475"/>
                    <a:pt x="38434" y="69475"/>
                  </a:cubicBezTo>
                  <a:cubicBezTo>
                    <a:pt x="55564" y="69475"/>
                    <a:pt x="69435" y="55604"/>
                    <a:pt x="69435" y="38474"/>
                  </a:cubicBezTo>
                  <a:cubicBezTo>
                    <a:pt x="69395" y="21343"/>
                    <a:pt x="55524" y="7472"/>
                    <a:pt x="38434" y="7472"/>
                  </a:cubicBezTo>
                  <a:close/>
                </a:path>
              </a:pathLst>
            </a:custGeom>
            <a:solidFill>
              <a:srgbClr val="302F42"/>
            </a:solidFill>
            <a:ln w="39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294" name="Multiplication Sign 293">
            <a:extLst>
              <a:ext uri="{FF2B5EF4-FFF2-40B4-BE49-F238E27FC236}">
                <a16:creationId xmlns:a16="http://schemas.microsoft.com/office/drawing/2014/main" id="{2DC575C2-B4B6-47BA-B62B-F2AF3CC44147}"/>
              </a:ext>
            </a:extLst>
          </p:cNvPr>
          <p:cNvSpPr/>
          <p:nvPr/>
        </p:nvSpPr>
        <p:spPr>
          <a:xfrm>
            <a:off x="3520975" y="2495016"/>
            <a:ext cx="961169" cy="1249136"/>
          </a:xfrm>
          <a:prstGeom prst="mathMultiply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36414B28-333A-4E94-BEEF-7FBA7BE008D1}"/>
              </a:ext>
            </a:extLst>
          </p:cNvPr>
          <p:cNvGrpSpPr/>
          <p:nvPr/>
        </p:nvGrpSpPr>
        <p:grpSpPr>
          <a:xfrm rot="20866626">
            <a:off x="5446946" y="5600010"/>
            <a:ext cx="708093" cy="622386"/>
            <a:chOff x="8928190" y="5716760"/>
            <a:chExt cx="1126687" cy="990314"/>
          </a:xfrm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57068F5-DD1B-47B5-9F58-7F20DDEDE782}"/>
                </a:ext>
              </a:extLst>
            </p:cNvPr>
            <p:cNvSpPr/>
            <p:nvPr/>
          </p:nvSpPr>
          <p:spPr>
            <a:xfrm>
              <a:off x="9188018" y="5863160"/>
              <a:ext cx="866859" cy="474724"/>
            </a:xfrm>
            <a:custGeom>
              <a:avLst/>
              <a:gdLst>
                <a:gd name="connsiteX0" fmla="*/ 1482090 w 1482090"/>
                <a:gd name="connsiteY0" fmla="*/ 811649 h 811648"/>
                <a:gd name="connsiteX1" fmla="*/ 0 w 1482090"/>
                <a:gd name="connsiteY1" fmla="*/ 811649 h 811648"/>
                <a:gd name="connsiteX2" fmla="*/ 0 w 1482090"/>
                <a:gd name="connsiteY2" fmla="*/ 485418 h 811648"/>
                <a:gd name="connsiteX3" fmla="*/ 21527 w 1482090"/>
                <a:gd name="connsiteY3" fmla="*/ 446461 h 811648"/>
                <a:gd name="connsiteX4" fmla="*/ 716375 w 1482090"/>
                <a:gd name="connsiteY4" fmla="*/ 7072 h 811648"/>
                <a:gd name="connsiteX5" fmla="*/ 765715 w 1482090"/>
                <a:gd name="connsiteY5" fmla="*/ 7072 h 811648"/>
                <a:gd name="connsiteX6" fmla="*/ 1460564 w 1482090"/>
                <a:gd name="connsiteY6" fmla="*/ 446461 h 811648"/>
                <a:gd name="connsiteX7" fmla="*/ 1482090 w 1482090"/>
                <a:gd name="connsiteY7" fmla="*/ 485418 h 811648"/>
                <a:gd name="connsiteX8" fmla="*/ 1482090 w 1482090"/>
                <a:gd name="connsiteY8" fmla="*/ 811649 h 8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2090" h="811648">
                  <a:moveTo>
                    <a:pt x="1482090" y="811649"/>
                  </a:moveTo>
                  <a:lnTo>
                    <a:pt x="0" y="811649"/>
                  </a:lnTo>
                  <a:lnTo>
                    <a:pt x="0" y="485418"/>
                  </a:lnTo>
                  <a:cubicBezTo>
                    <a:pt x="0" y="469606"/>
                    <a:pt x="8096" y="454843"/>
                    <a:pt x="21527" y="446461"/>
                  </a:cubicBezTo>
                  <a:lnTo>
                    <a:pt x="716375" y="7072"/>
                  </a:lnTo>
                  <a:cubicBezTo>
                    <a:pt x="731425" y="-2357"/>
                    <a:pt x="750665" y="-2357"/>
                    <a:pt x="765715" y="7072"/>
                  </a:cubicBezTo>
                  <a:lnTo>
                    <a:pt x="1460564" y="446461"/>
                  </a:lnTo>
                  <a:cubicBezTo>
                    <a:pt x="1473994" y="454843"/>
                    <a:pt x="1482090" y="469606"/>
                    <a:pt x="1482090" y="485418"/>
                  </a:cubicBezTo>
                  <a:lnTo>
                    <a:pt x="1482090" y="81164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6DEE86D2-E0B0-4C86-914F-29027A2FD883}"/>
                </a:ext>
              </a:extLst>
            </p:cNvPr>
            <p:cNvSpPr/>
            <p:nvPr/>
          </p:nvSpPr>
          <p:spPr>
            <a:xfrm>
              <a:off x="9220241" y="5921493"/>
              <a:ext cx="644517" cy="438109"/>
            </a:xfrm>
            <a:custGeom>
              <a:avLst/>
              <a:gdLst>
                <a:gd name="connsiteX0" fmla="*/ 1055846 w 1101947"/>
                <a:gd name="connsiteY0" fmla="*/ 749046 h 749046"/>
                <a:gd name="connsiteX1" fmla="*/ 46101 w 1101947"/>
                <a:gd name="connsiteY1" fmla="*/ 749046 h 749046"/>
                <a:gd name="connsiteX2" fmla="*/ 0 w 1101947"/>
                <a:gd name="connsiteY2" fmla="*/ 702945 h 749046"/>
                <a:gd name="connsiteX3" fmla="*/ 0 w 1101947"/>
                <a:gd name="connsiteY3" fmla="*/ 46101 h 749046"/>
                <a:gd name="connsiteX4" fmla="*/ 46101 w 1101947"/>
                <a:gd name="connsiteY4" fmla="*/ 0 h 749046"/>
                <a:gd name="connsiteX5" fmla="*/ 1055846 w 1101947"/>
                <a:gd name="connsiteY5" fmla="*/ 0 h 749046"/>
                <a:gd name="connsiteX6" fmla="*/ 1101947 w 1101947"/>
                <a:gd name="connsiteY6" fmla="*/ 46101 h 749046"/>
                <a:gd name="connsiteX7" fmla="*/ 1101947 w 1101947"/>
                <a:gd name="connsiteY7" fmla="*/ 702945 h 749046"/>
                <a:gd name="connsiteX8" fmla="*/ 1055846 w 1101947"/>
                <a:gd name="connsiteY8" fmla="*/ 749046 h 74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1947" h="749046">
                  <a:moveTo>
                    <a:pt x="1055846" y="749046"/>
                  </a:moveTo>
                  <a:lnTo>
                    <a:pt x="46101" y="749046"/>
                  </a:lnTo>
                  <a:cubicBezTo>
                    <a:pt x="20669" y="749046"/>
                    <a:pt x="0" y="728377"/>
                    <a:pt x="0" y="702945"/>
                  </a:cubicBezTo>
                  <a:lnTo>
                    <a:pt x="0" y="46101"/>
                  </a:lnTo>
                  <a:cubicBezTo>
                    <a:pt x="0" y="20669"/>
                    <a:pt x="20669" y="0"/>
                    <a:pt x="46101" y="0"/>
                  </a:cubicBezTo>
                  <a:lnTo>
                    <a:pt x="1055846" y="0"/>
                  </a:lnTo>
                  <a:cubicBezTo>
                    <a:pt x="1081278" y="0"/>
                    <a:pt x="1101947" y="20669"/>
                    <a:pt x="1101947" y="46101"/>
                  </a:cubicBezTo>
                  <a:lnTo>
                    <a:pt x="1101947" y="702945"/>
                  </a:lnTo>
                  <a:cubicBezTo>
                    <a:pt x="1102042" y="728377"/>
                    <a:pt x="1081373" y="749046"/>
                    <a:pt x="1055846" y="74904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D8DFEC7A-9BD3-4ECF-8895-4674F557BA4A}"/>
                </a:ext>
              </a:extLst>
            </p:cNvPr>
            <p:cNvSpPr/>
            <p:nvPr/>
          </p:nvSpPr>
          <p:spPr>
            <a:xfrm>
              <a:off x="8928190" y="5716760"/>
              <a:ext cx="274390" cy="45719"/>
            </a:xfrm>
            <a:custGeom>
              <a:avLst/>
              <a:gdLst>
                <a:gd name="connsiteX0" fmla="*/ 328517 w 358425"/>
                <a:gd name="connsiteY0" fmla="*/ 59722 h 59721"/>
                <a:gd name="connsiteX1" fmla="*/ 29908 w 358425"/>
                <a:gd name="connsiteY1" fmla="*/ 59722 h 59721"/>
                <a:gd name="connsiteX2" fmla="*/ 0 w 358425"/>
                <a:gd name="connsiteY2" fmla="*/ 29909 h 59721"/>
                <a:gd name="connsiteX3" fmla="*/ 29813 w 358425"/>
                <a:gd name="connsiteY3" fmla="*/ 0 h 59721"/>
                <a:gd name="connsiteX4" fmla="*/ 29908 w 358425"/>
                <a:gd name="connsiteY4" fmla="*/ 0 h 59721"/>
                <a:gd name="connsiteX5" fmla="*/ 328517 w 358425"/>
                <a:gd name="connsiteY5" fmla="*/ 0 h 59721"/>
                <a:gd name="connsiteX6" fmla="*/ 358426 w 358425"/>
                <a:gd name="connsiteY6" fmla="*/ 29813 h 59721"/>
                <a:gd name="connsiteX7" fmla="*/ 328613 w 358425"/>
                <a:gd name="connsiteY7" fmla="*/ 59722 h 59721"/>
                <a:gd name="connsiteX8" fmla="*/ 328517 w 358425"/>
                <a:gd name="connsiteY8" fmla="*/ 59722 h 5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8425" h="59721">
                  <a:moveTo>
                    <a:pt x="328517" y="59722"/>
                  </a:moveTo>
                  <a:lnTo>
                    <a:pt x="29908" y="59722"/>
                  </a:lnTo>
                  <a:cubicBezTo>
                    <a:pt x="13430" y="59722"/>
                    <a:pt x="0" y="46387"/>
                    <a:pt x="0" y="29909"/>
                  </a:cubicBezTo>
                  <a:cubicBezTo>
                    <a:pt x="0" y="13430"/>
                    <a:pt x="13335" y="0"/>
                    <a:pt x="29813" y="0"/>
                  </a:cubicBezTo>
                  <a:cubicBezTo>
                    <a:pt x="29813" y="0"/>
                    <a:pt x="29908" y="0"/>
                    <a:pt x="29908" y="0"/>
                  </a:cubicBezTo>
                  <a:lnTo>
                    <a:pt x="328517" y="0"/>
                  </a:lnTo>
                  <a:cubicBezTo>
                    <a:pt x="344996" y="0"/>
                    <a:pt x="358426" y="13335"/>
                    <a:pt x="358426" y="29813"/>
                  </a:cubicBezTo>
                  <a:cubicBezTo>
                    <a:pt x="358426" y="46292"/>
                    <a:pt x="345091" y="59722"/>
                    <a:pt x="328613" y="59722"/>
                  </a:cubicBezTo>
                  <a:cubicBezTo>
                    <a:pt x="328613" y="59722"/>
                    <a:pt x="328517" y="59722"/>
                    <a:pt x="328517" y="5972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12D8B37-55AA-4539-A076-D53CB5A4933A}"/>
                </a:ext>
              </a:extLst>
            </p:cNvPr>
            <p:cNvSpPr/>
            <p:nvPr/>
          </p:nvSpPr>
          <p:spPr>
            <a:xfrm>
              <a:off x="9122708" y="5868778"/>
              <a:ext cx="655182" cy="45719"/>
            </a:xfrm>
            <a:custGeom>
              <a:avLst/>
              <a:gdLst>
                <a:gd name="connsiteX0" fmla="*/ 901160 w 933640"/>
                <a:gd name="connsiteY0" fmla="*/ 65151 h 65150"/>
                <a:gd name="connsiteX1" fmla="*/ 32576 w 933640"/>
                <a:gd name="connsiteY1" fmla="*/ 65151 h 65150"/>
                <a:gd name="connsiteX2" fmla="*/ 0 w 933640"/>
                <a:gd name="connsiteY2" fmla="*/ 32575 h 65150"/>
                <a:gd name="connsiteX3" fmla="*/ 32576 w 933640"/>
                <a:gd name="connsiteY3" fmla="*/ 0 h 65150"/>
                <a:gd name="connsiteX4" fmla="*/ 901160 w 933640"/>
                <a:gd name="connsiteY4" fmla="*/ 0 h 65150"/>
                <a:gd name="connsiteX5" fmla="*/ 933640 w 933640"/>
                <a:gd name="connsiteY5" fmla="*/ 32671 h 65150"/>
                <a:gd name="connsiteX6" fmla="*/ 901160 w 933640"/>
                <a:gd name="connsiteY6" fmla="*/ 65151 h 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3640" h="65150">
                  <a:moveTo>
                    <a:pt x="901160" y="65151"/>
                  </a:moveTo>
                  <a:lnTo>
                    <a:pt x="32576" y="65151"/>
                  </a:lnTo>
                  <a:cubicBezTo>
                    <a:pt x="14573" y="65151"/>
                    <a:pt x="0" y="50578"/>
                    <a:pt x="0" y="32575"/>
                  </a:cubicBezTo>
                  <a:cubicBezTo>
                    <a:pt x="0" y="14573"/>
                    <a:pt x="14573" y="0"/>
                    <a:pt x="32576" y="0"/>
                  </a:cubicBezTo>
                  <a:lnTo>
                    <a:pt x="901160" y="0"/>
                  </a:lnTo>
                  <a:cubicBezTo>
                    <a:pt x="919163" y="0"/>
                    <a:pt x="933736" y="14668"/>
                    <a:pt x="933640" y="32671"/>
                  </a:cubicBezTo>
                  <a:cubicBezTo>
                    <a:pt x="933640" y="50578"/>
                    <a:pt x="919067" y="65056"/>
                    <a:pt x="901160" y="65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B726CBF4-08CE-4226-8BD4-F66D35832852}"/>
                </a:ext>
              </a:extLst>
            </p:cNvPr>
            <p:cNvSpPr/>
            <p:nvPr/>
          </p:nvSpPr>
          <p:spPr>
            <a:xfrm>
              <a:off x="9122747" y="5982794"/>
              <a:ext cx="655238" cy="45719"/>
            </a:xfrm>
            <a:custGeom>
              <a:avLst/>
              <a:gdLst>
                <a:gd name="connsiteX0" fmla="*/ 901160 w 933735"/>
                <a:gd name="connsiteY0" fmla="*/ 65151 h 65151"/>
                <a:gd name="connsiteX1" fmla="*/ 32576 w 933735"/>
                <a:gd name="connsiteY1" fmla="*/ 65151 h 65151"/>
                <a:gd name="connsiteX2" fmla="*/ 0 w 933735"/>
                <a:gd name="connsiteY2" fmla="*/ 32576 h 65151"/>
                <a:gd name="connsiteX3" fmla="*/ 32576 w 933735"/>
                <a:gd name="connsiteY3" fmla="*/ 0 h 65151"/>
                <a:gd name="connsiteX4" fmla="*/ 901160 w 933735"/>
                <a:gd name="connsiteY4" fmla="*/ 0 h 65151"/>
                <a:gd name="connsiteX5" fmla="*/ 933736 w 933735"/>
                <a:gd name="connsiteY5" fmla="*/ 32576 h 65151"/>
                <a:gd name="connsiteX6" fmla="*/ 901160 w 933735"/>
                <a:gd name="connsiteY6" fmla="*/ 65151 h 6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3735" h="65151">
                  <a:moveTo>
                    <a:pt x="901160" y="65151"/>
                  </a:moveTo>
                  <a:lnTo>
                    <a:pt x="32576" y="65151"/>
                  </a:lnTo>
                  <a:cubicBezTo>
                    <a:pt x="14573" y="65151"/>
                    <a:pt x="0" y="50578"/>
                    <a:pt x="0" y="32576"/>
                  </a:cubicBezTo>
                  <a:cubicBezTo>
                    <a:pt x="0" y="14573"/>
                    <a:pt x="14573" y="0"/>
                    <a:pt x="32576" y="0"/>
                  </a:cubicBezTo>
                  <a:lnTo>
                    <a:pt x="901160" y="0"/>
                  </a:lnTo>
                  <a:cubicBezTo>
                    <a:pt x="919163" y="0"/>
                    <a:pt x="933736" y="14573"/>
                    <a:pt x="933736" y="32576"/>
                  </a:cubicBezTo>
                  <a:cubicBezTo>
                    <a:pt x="933736" y="50578"/>
                    <a:pt x="919163" y="65151"/>
                    <a:pt x="901160" y="65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4608DB07-C332-434E-9913-00B8D08DB413}"/>
                </a:ext>
              </a:extLst>
            </p:cNvPr>
            <p:cNvSpPr/>
            <p:nvPr/>
          </p:nvSpPr>
          <p:spPr>
            <a:xfrm>
              <a:off x="9122718" y="6096809"/>
              <a:ext cx="655172" cy="45719"/>
            </a:xfrm>
            <a:custGeom>
              <a:avLst/>
              <a:gdLst>
                <a:gd name="connsiteX0" fmla="*/ 901160 w 933640"/>
                <a:gd name="connsiteY0" fmla="*/ 65151 h 65151"/>
                <a:gd name="connsiteX1" fmla="*/ 32576 w 933640"/>
                <a:gd name="connsiteY1" fmla="*/ 65151 h 65151"/>
                <a:gd name="connsiteX2" fmla="*/ 0 w 933640"/>
                <a:gd name="connsiteY2" fmla="*/ 32575 h 65151"/>
                <a:gd name="connsiteX3" fmla="*/ 32576 w 933640"/>
                <a:gd name="connsiteY3" fmla="*/ 0 h 65151"/>
                <a:gd name="connsiteX4" fmla="*/ 901160 w 933640"/>
                <a:gd name="connsiteY4" fmla="*/ 0 h 65151"/>
                <a:gd name="connsiteX5" fmla="*/ 933640 w 933640"/>
                <a:gd name="connsiteY5" fmla="*/ 32671 h 65151"/>
                <a:gd name="connsiteX6" fmla="*/ 901160 w 933640"/>
                <a:gd name="connsiteY6" fmla="*/ 65151 h 6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3640" h="65151">
                  <a:moveTo>
                    <a:pt x="901160" y="65151"/>
                  </a:moveTo>
                  <a:lnTo>
                    <a:pt x="32576" y="65151"/>
                  </a:lnTo>
                  <a:cubicBezTo>
                    <a:pt x="14573" y="65151"/>
                    <a:pt x="0" y="50578"/>
                    <a:pt x="0" y="32575"/>
                  </a:cubicBezTo>
                  <a:cubicBezTo>
                    <a:pt x="0" y="14573"/>
                    <a:pt x="14573" y="0"/>
                    <a:pt x="32576" y="0"/>
                  </a:cubicBezTo>
                  <a:lnTo>
                    <a:pt x="901160" y="0"/>
                  </a:lnTo>
                  <a:cubicBezTo>
                    <a:pt x="919163" y="0"/>
                    <a:pt x="933736" y="14669"/>
                    <a:pt x="933640" y="32671"/>
                  </a:cubicBezTo>
                  <a:cubicBezTo>
                    <a:pt x="933640" y="50578"/>
                    <a:pt x="919067" y="65056"/>
                    <a:pt x="901160" y="6515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5FE414DC-4D58-4D0A-B684-0CF5B4E22F0A}"/>
                </a:ext>
              </a:extLst>
            </p:cNvPr>
            <p:cNvSpPr/>
            <p:nvPr/>
          </p:nvSpPr>
          <p:spPr>
            <a:xfrm>
              <a:off x="9187978" y="6303784"/>
              <a:ext cx="866803" cy="403290"/>
            </a:xfrm>
            <a:custGeom>
              <a:avLst/>
              <a:gdLst>
                <a:gd name="connsiteX0" fmla="*/ 1435894 w 1481994"/>
                <a:gd name="connsiteY0" fmla="*/ 689515 h 689514"/>
                <a:gd name="connsiteX1" fmla="*/ 46101 w 1481994"/>
                <a:gd name="connsiteY1" fmla="*/ 689515 h 689514"/>
                <a:gd name="connsiteX2" fmla="*/ 0 w 1481994"/>
                <a:gd name="connsiteY2" fmla="*/ 643414 h 689514"/>
                <a:gd name="connsiteX3" fmla="*/ 0 w 1481994"/>
                <a:gd name="connsiteY3" fmla="*/ 46196 h 689514"/>
                <a:gd name="connsiteX4" fmla="*/ 46101 w 1481994"/>
                <a:gd name="connsiteY4" fmla="*/ 95 h 689514"/>
                <a:gd name="connsiteX5" fmla="*/ 47149 w 1481994"/>
                <a:gd name="connsiteY5" fmla="*/ 286 h 689514"/>
                <a:gd name="connsiteX6" fmla="*/ 658654 w 1481994"/>
                <a:gd name="connsiteY6" fmla="*/ 258223 h 689514"/>
                <a:gd name="connsiteX7" fmla="*/ 823341 w 1481994"/>
                <a:gd name="connsiteY7" fmla="*/ 258223 h 689514"/>
                <a:gd name="connsiteX8" fmla="*/ 1435322 w 1481994"/>
                <a:gd name="connsiteY8" fmla="*/ 0 h 689514"/>
                <a:gd name="connsiteX9" fmla="*/ 1435894 w 1481994"/>
                <a:gd name="connsiteY9" fmla="*/ 0 h 689514"/>
                <a:gd name="connsiteX10" fmla="*/ 1481995 w 1481994"/>
                <a:gd name="connsiteY10" fmla="*/ 46101 h 689514"/>
                <a:gd name="connsiteX11" fmla="*/ 1481995 w 1481994"/>
                <a:gd name="connsiteY11" fmla="*/ 643318 h 689514"/>
                <a:gd name="connsiteX12" fmla="*/ 1435894 w 1481994"/>
                <a:gd name="connsiteY12" fmla="*/ 689515 h 68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1994" h="689514">
                  <a:moveTo>
                    <a:pt x="1435894" y="689515"/>
                  </a:moveTo>
                  <a:lnTo>
                    <a:pt x="46101" y="689515"/>
                  </a:lnTo>
                  <a:cubicBezTo>
                    <a:pt x="20669" y="689515"/>
                    <a:pt x="0" y="668846"/>
                    <a:pt x="0" y="643414"/>
                  </a:cubicBezTo>
                  <a:lnTo>
                    <a:pt x="0" y="46196"/>
                  </a:lnTo>
                  <a:cubicBezTo>
                    <a:pt x="0" y="20765"/>
                    <a:pt x="20669" y="95"/>
                    <a:pt x="46101" y="95"/>
                  </a:cubicBezTo>
                  <a:lnTo>
                    <a:pt x="47149" y="286"/>
                  </a:lnTo>
                  <a:lnTo>
                    <a:pt x="658654" y="258223"/>
                  </a:lnTo>
                  <a:cubicBezTo>
                    <a:pt x="711327" y="280321"/>
                    <a:pt x="770668" y="280321"/>
                    <a:pt x="823341" y="258223"/>
                  </a:cubicBezTo>
                  <a:lnTo>
                    <a:pt x="1435322" y="0"/>
                  </a:lnTo>
                  <a:lnTo>
                    <a:pt x="1435894" y="0"/>
                  </a:lnTo>
                  <a:cubicBezTo>
                    <a:pt x="1461326" y="0"/>
                    <a:pt x="1481995" y="20669"/>
                    <a:pt x="1481995" y="46101"/>
                  </a:cubicBezTo>
                  <a:lnTo>
                    <a:pt x="1481995" y="643318"/>
                  </a:lnTo>
                  <a:cubicBezTo>
                    <a:pt x="1481995" y="668846"/>
                    <a:pt x="1461421" y="689515"/>
                    <a:pt x="1435894" y="68951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E8623E08-1B44-4B66-A639-502B42D29F89}"/>
              </a:ext>
            </a:extLst>
          </p:cNvPr>
          <p:cNvGrpSpPr/>
          <p:nvPr/>
        </p:nvGrpSpPr>
        <p:grpSpPr>
          <a:xfrm rot="900000">
            <a:off x="6244154" y="5563093"/>
            <a:ext cx="613264" cy="699394"/>
            <a:chOff x="10281715" y="5568317"/>
            <a:chExt cx="997305" cy="1137371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83695007-6EE5-4C6E-94B6-1AFF52DA9D41}"/>
                </a:ext>
              </a:extLst>
            </p:cNvPr>
            <p:cNvSpPr/>
            <p:nvPr/>
          </p:nvSpPr>
          <p:spPr>
            <a:xfrm>
              <a:off x="10390586" y="5585644"/>
              <a:ext cx="601384" cy="648365"/>
            </a:xfrm>
            <a:custGeom>
              <a:avLst/>
              <a:gdLst>
                <a:gd name="connsiteX0" fmla="*/ 667036 w 714470"/>
                <a:gd name="connsiteY0" fmla="*/ 770287 h 770286"/>
                <a:gd name="connsiteX1" fmla="*/ 47434 w 714470"/>
                <a:gd name="connsiteY1" fmla="*/ 770287 h 770286"/>
                <a:gd name="connsiteX2" fmla="*/ 0 w 714470"/>
                <a:gd name="connsiteY2" fmla="*/ 722852 h 770286"/>
                <a:gd name="connsiteX3" fmla="*/ 0 w 714470"/>
                <a:gd name="connsiteY3" fmla="*/ 47435 h 770286"/>
                <a:gd name="connsiteX4" fmla="*/ 47434 w 714470"/>
                <a:gd name="connsiteY4" fmla="*/ 0 h 770286"/>
                <a:gd name="connsiteX5" fmla="*/ 667036 w 714470"/>
                <a:gd name="connsiteY5" fmla="*/ 0 h 770286"/>
                <a:gd name="connsiteX6" fmla="*/ 714470 w 714470"/>
                <a:gd name="connsiteY6" fmla="*/ 47435 h 770286"/>
                <a:gd name="connsiteX7" fmla="*/ 714470 w 714470"/>
                <a:gd name="connsiteY7" fmla="*/ 722852 h 770286"/>
                <a:gd name="connsiteX8" fmla="*/ 667036 w 714470"/>
                <a:gd name="connsiteY8" fmla="*/ 770287 h 77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4470" h="770286">
                  <a:moveTo>
                    <a:pt x="667036" y="770287"/>
                  </a:moveTo>
                  <a:lnTo>
                    <a:pt x="47434" y="770287"/>
                  </a:lnTo>
                  <a:cubicBezTo>
                    <a:pt x="21241" y="770287"/>
                    <a:pt x="0" y="749046"/>
                    <a:pt x="0" y="722852"/>
                  </a:cubicBezTo>
                  <a:lnTo>
                    <a:pt x="0" y="47435"/>
                  </a:lnTo>
                  <a:cubicBezTo>
                    <a:pt x="0" y="21241"/>
                    <a:pt x="21241" y="0"/>
                    <a:pt x="47434" y="0"/>
                  </a:cubicBezTo>
                  <a:lnTo>
                    <a:pt x="667036" y="0"/>
                  </a:lnTo>
                  <a:cubicBezTo>
                    <a:pt x="693229" y="0"/>
                    <a:pt x="714470" y="21241"/>
                    <a:pt x="714470" y="47435"/>
                  </a:cubicBezTo>
                  <a:lnTo>
                    <a:pt x="714470" y="722852"/>
                  </a:lnTo>
                  <a:cubicBezTo>
                    <a:pt x="714470" y="749046"/>
                    <a:pt x="693229" y="770287"/>
                    <a:pt x="667036" y="77028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7DD4B83A-8B73-4225-86BE-4603BBD79415}"/>
                </a:ext>
              </a:extLst>
            </p:cNvPr>
            <p:cNvSpPr/>
            <p:nvPr/>
          </p:nvSpPr>
          <p:spPr>
            <a:xfrm>
              <a:off x="10474215" y="5568317"/>
              <a:ext cx="310033" cy="51712"/>
            </a:xfrm>
            <a:custGeom>
              <a:avLst/>
              <a:gdLst>
                <a:gd name="connsiteX0" fmla="*/ 337756 w 368332"/>
                <a:gd name="connsiteY0" fmla="*/ 61436 h 61436"/>
                <a:gd name="connsiteX1" fmla="*/ 30766 w 368332"/>
                <a:gd name="connsiteY1" fmla="*/ 61436 h 61436"/>
                <a:gd name="connsiteX2" fmla="*/ 0 w 368332"/>
                <a:gd name="connsiteY2" fmla="*/ 30766 h 61436"/>
                <a:gd name="connsiteX3" fmla="*/ 30671 w 368332"/>
                <a:gd name="connsiteY3" fmla="*/ 0 h 61436"/>
                <a:gd name="connsiteX4" fmla="*/ 30671 w 368332"/>
                <a:gd name="connsiteY4" fmla="*/ 0 h 61436"/>
                <a:gd name="connsiteX5" fmla="*/ 337661 w 368332"/>
                <a:gd name="connsiteY5" fmla="*/ 0 h 61436"/>
                <a:gd name="connsiteX6" fmla="*/ 368332 w 368332"/>
                <a:gd name="connsiteY6" fmla="*/ 30766 h 61436"/>
                <a:gd name="connsiteX7" fmla="*/ 337756 w 368332"/>
                <a:gd name="connsiteY7" fmla="*/ 61436 h 6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332" h="61436">
                  <a:moveTo>
                    <a:pt x="337756" y="61436"/>
                  </a:moveTo>
                  <a:lnTo>
                    <a:pt x="30766" y="61436"/>
                  </a:lnTo>
                  <a:cubicBezTo>
                    <a:pt x="13811" y="61436"/>
                    <a:pt x="95" y="47720"/>
                    <a:pt x="0" y="30766"/>
                  </a:cubicBezTo>
                  <a:cubicBezTo>
                    <a:pt x="0" y="13811"/>
                    <a:pt x="13716" y="95"/>
                    <a:pt x="30671" y="0"/>
                  </a:cubicBezTo>
                  <a:cubicBezTo>
                    <a:pt x="30671" y="0"/>
                    <a:pt x="30671" y="0"/>
                    <a:pt x="30671" y="0"/>
                  </a:cubicBezTo>
                  <a:lnTo>
                    <a:pt x="337661" y="0"/>
                  </a:lnTo>
                  <a:cubicBezTo>
                    <a:pt x="354616" y="0"/>
                    <a:pt x="368332" y="13811"/>
                    <a:pt x="368332" y="30766"/>
                  </a:cubicBezTo>
                  <a:cubicBezTo>
                    <a:pt x="368427" y="47720"/>
                    <a:pt x="354711" y="61436"/>
                    <a:pt x="337756" y="6143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E547970D-D163-4C56-A895-C9DEA5F6C447}"/>
                </a:ext>
              </a:extLst>
            </p:cNvPr>
            <p:cNvSpPr/>
            <p:nvPr/>
          </p:nvSpPr>
          <p:spPr>
            <a:xfrm>
              <a:off x="10474311" y="5719971"/>
              <a:ext cx="455712" cy="56362"/>
            </a:xfrm>
            <a:custGeom>
              <a:avLst/>
              <a:gdLst>
                <a:gd name="connsiteX0" fmla="*/ 507968 w 541401"/>
                <a:gd name="connsiteY0" fmla="*/ 66961 h 66960"/>
                <a:gd name="connsiteX1" fmla="*/ 33528 w 541401"/>
                <a:gd name="connsiteY1" fmla="*/ 66961 h 66960"/>
                <a:gd name="connsiteX2" fmla="*/ 0 w 541401"/>
                <a:gd name="connsiteY2" fmla="*/ 33528 h 66960"/>
                <a:gd name="connsiteX3" fmla="*/ 33433 w 541401"/>
                <a:gd name="connsiteY3" fmla="*/ 0 h 66960"/>
                <a:gd name="connsiteX4" fmla="*/ 33528 w 541401"/>
                <a:gd name="connsiteY4" fmla="*/ 0 h 66960"/>
                <a:gd name="connsiteX5" fmla="*/ 507968 w 541401"/>
                <a:gd name="connsiteY5" fmla="*/ 0 h 66960"/>
                <a:gd name="connsiteX6" fmla="*/ 541401 w 541401"/>
                <a:gd name="connsiteY6" fmla="*/ 33528 h 66960"/>
                <a:gd name="connsiteX7" fmla="*/ 507968 w 541401"/>
                <a:gd name="connsiteY7" fmla="*/ 66961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401" h="66960">
                  <a:moveTo>
                    <a:pt x="507968" y="66961"/>
                  </a:moveTo>
                  <a:lnTo>
                    <a:pt x="33528" y="66961"/>
                  </a:lnTo>
                  <a:cubicBezTo>
                    <a:pt x="15050" y="66961"/>
                    <a:pt x="0" y="52006"/>
                    <a:pt x="0" y="33528"/>
                  </a:cubicBezTo>
                  <a:cubicBezTo>
                    <a:pt x="0" y="15049"/>
                    <a:pt x="14954" y="0"/>
                    <a:pt x="33433" y="0"/>
                  </a:cubicBezTo>
                  <a:cubicBezTo>
                    <a:pt x="33433" y="0"/>
                    <a:pt x="33528" y="0"/>
                    <a:pt x="33528" y="0"/>
                  </a:cubicBezTo>
                  <a:lnTo>
                    <a:pt x="507968" y="0"/>
                  </a:lnTo>
                  <a:cubicBezTo>
                    <a:pt x="526447" y="0"/>
                    <a:pt x="541401" y="15049"/>
                    <a:pt x="541401" y="33528"/>
                  </a:cubicBezTo>
                  <a:cubicBezTo>
                    <a:pt x="541306" y="51911"/>
                    <a:pt x="526352" y="66866"/>
                    <a:pt x="507968" y="669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88F9508E-A5ED-4487-8A9E-4CA1F2EB5F97}"/>
                </a:ext>
              </a:extLst>
            </p:cNvPr>
            <p:cNvSpPr/>
            <p:nvPr/>
          </p:nvSpPr>
          <p:spPr>
            <a:xfrm>
              <a:off x="10474310" y="5837049"/>
              <a:ext cx="455792" cy="56442"/>
            </a:xfrm>
            <a:custGeom>
              <a:avLst/>
              <a:gdLst>
                <a:gd name="connsiteX0" fmla="*/ 507968 w 541496"/>
                <a:gd name="connsiteY0" fmla="*/ 67056 h 67055"/>
                <a:gd name="connsiteX1" fmla="*/ 33528 w 541496"/>
                <a:gd name="connsiteY1" fmla="*/ 67056 h 67055"/>
                <a:gd name="connsiteX2" fmla="*/ 0 w 541496"/>
                <a:gd name="connsiteY2" fmla="*/ 33528 h 67055"/>
                <a:gd name="connsiteX3" fmla="*/ 33528 w 541496"/>
                <a:gd name="connsiteY3" fmla="*/ 0 h 67055"/>
                <a:gd name="connsiteX4" fmla="*/ 507968 w 541496"/>
                <a:gd name="connsiteY4" fmla="*/ 0 h 67055"/>
                <a:gd name="connsiteX5" fmla="*/ 541496 w 541496"/>
                <a:gd name="connsiteY5" fmla="*/ 33528 h 67055"/>
                <a:gd name="connsiteX6" fmla="*/ 507968 w 541496"/>
                <a:gd name="connsiteY6" fmla="*/ 67056 h 6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6" h="67055">
                  <a:moveTo>
                    <a:pt x="507968" y="67056"/>
                  </a:moveTo>
                  <a:lnTo>
                    <a:pt x="33528" y="67056"/>
                  </a:lnTo>
                  <a:cubicBezTo>
                    <a:pt x="15050" y="67056"/>
                    <a:pt x="0" y="52102"/>
                    <a:pt x="0" y="33528"/>
                  </a:cubicBezTo>
                  <a:cubicBezTo>
                    <a:pt x="0" y="15049"/>
                    <a:pt x="14954" y="0"/>
                    <a:pt x="33528" y="0"/>
                  </a:cubicBezTo>
                  <a:lnTo>
                    <a:pt x="507968" y="0"/>
                  </a:lnTo>
                  <a:cubicBezTo>
                    <a:pt x="526447" y="0"/>
                    <a:pt x="541496" y="14954"/>
                    <a:pt x="541496" y="33528"/>
                  </a:cubicBezTo>
                  <a:cubicBezTo>
                    <a:pt x="541401" y="52102"/>
                    <a:pt x="526447" y="67056"/>
                    <a:pt x="507968" y="6705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2F78816-DE11-4DA9-ABB3-311231BD2ACA}"/>
                </a:ext>
              </a:extLst>
            </p:cNvPr>
            <p:cNvSpPr/>
            <p:nvPr/>
          </p:nvSpPr>
          <p:spPr>
            <a:xfrm>
              <a:off x="10474310" y="5954302"/>
              <a:ext cx="455785" cy="56442"/>
            </a:xfrm>
            <a:custGeom>
              <a:avLst/>
              <a:gdLst>
                <a:gd name="connsiteX0" fmla="*/ 507968 w 541496"/>
                <a:gd name="connsiteY0" fmla="*/ 67056 h 67056"/>
                <a:gd name="connsiteX1" fmla="*/ 33528 w 541496"/>
                <a:gd name="connsiteY1" fmla="*/ 67056 h 67056"/>
                <a:gd name="connsiteX2" fmla="*/ 0 w 541496"/>
                <a:gd name="connsiteY2" fmla="*/ 33528 h 67056"/>
                <a:gd name="connsiteX3" fmla="*/ 33528 w 541496"/>
                <a:gd name="connsiteY3" fmla="*/ 0 h 67056"/>
                <a:gd name="connsiteX4" fmla="*/ 507968 w 541496"/>
                <a:gd name="connsiteY4" fmla="*/ 0 h 67056"/>
                <a:gd name="connsiteX5" fmla="*/ 541496 w 541496"/>
                <a:gd name="connsiteY5" fmla="*/ 33528 h 67056"/>
                <a:gd name="connsiteX6" fmla="*/ 507968 w 541496"/>
                <a:gd name="connsiteY6" fmla="*/ 67056 h 6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496" h="67056">
                  <a:moveTo>
                    <a:pt x="507968" y="67056"/>
                  </a:moveTo>
                  <a:lnTo>
                    <a:pt x="33528" y="67056"/>
                  </a:lnTo>
                  <a:cubicBezTo>
                    <a:pt x="15050" y="67056"/>
                    <a:pt x="0" y="52102"/>
                    <a:pt x="0" y="33528"/>
                  </a:cubicBezTo>
                  <a:cubicBezTo>
                    <a:pt x="0" y="15050"/>
                    <a:pt x="14954" y="0"/>
                    <a:pt x="33528" y="0"/>
                  </a:cubicBezTo>
                  <a:lnTo>
                    <a:pt x="507968" y="0"/>
                  </a:lnTo>
                  <a:cubicBezTo>
                    <a:pt x="526447" y="0"/>
                    <a:pt x="541496" y="14954"/>
                    <a:pt x="541496" y="33528"/>
                  </a:cubicBezTo>
                  <a:cubicBezTo>
                    <a:pt x="541401" y="52006"/>
                    <a:pt x="526447" y="67056"/>
                    <a:pt x="507968" y="6705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16382EC-AC09-43CE-9B2A-822E8FF39369}"/>
                </a:ext>
              </a:extLst>
            </p:cNvPr>
            <p:cNvSpPr/>
            <p:nvPr/>
          </p:nvSpPr>
          <p:spPr>
            <a:xfrm>
              <a:off x="10506679" y="5652825"/>
              <a:ext cx="772341" cy="799049"/>
            </a:xfrm>
            <a:custGeom>
              <a:avLst/>
              <a:gdLst>
                <a:gd name="connsiteX0" fmla="*/ 607330 w 917575"/>
                <a:gd name="connsiteY0" fmla="*/ 946039 h 949305"/>
                <a:gd name="connsiteX1" fmla="*/ 30210 w 917575"/>
                <a:gd name="connsiteY1" fmla="*/ 720773 h 949305"/>
                <a:gd name="connsiteX2" fmla="*/ 3255 w 917575"/>
                <a:gd name="connsiteY2" fmla="*/ 659337 h 949305"/>
                <a:gd name="connsiteX3" fmla="*/ 248809 w 917575"/>
                <a:gd name="connsiteY3" fmla="*/ 30210 h 949305"/>
                <a:gd name="connsiteX4" fmla="*/ 310245 w 917575"/>
                <a:gd name="connsiteY4" fmla="*/ 3255 h 949305"/>
                <a:gd name="connsiteX5" fmla="*/ 887365 w 917575"/>
                <a:gd name="connsiteY5" fmla="*/ 228521 h 949305"/>
                <a:gd name="connsiteX6" fmla="*/ 914321 w 917575"/>
                <a:gd name="connsiteY6" fmla="*/ 289957 h 949305"/>
                <a:gd name="connsiteX7" fmla="*/ 668766 w 917575"/>
                <a:gd name="connsiteY7" fmla="*/ 919083 h 949305"/>
                <a:gd name="connsiteX8" fmla="*/ 607330 w 917575"/>
                <a:gd name="connsiteY8" fmla="*/ 946039 h 949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7575" h="949305">
                  <a:moveTo>
                    <a:pt x="607330" y="946039"/>
                  </a:moveTo>
                  <a:lnTo>
                    <a:pt x="30210" y="720773"/>
                  </a:lnTo>
                  <a:cubicBezTo>
                    <a:pt x="5826" y="711248"/>
                    <a:pt x="-6270" y="683721"/>
                    <a:pt x="3255" y="659337"/>
                  </a:cubicBezTo>
                  <a:lnTo>
                    <a:pt x="248809" y="30210"/>
                  </a:lnTo>
                  <a:cubicBezTo>
                    <a:pt x="258334" y="5826"/>
                    <a:pt x="285861" y="-6270"/>
                    <a:pt x="310245" y="3255"/>
                  </a:cubicBezTo>
                  <a:lnTo>
                    <a:pt x="887365" y="228521"/>
                  </a:lnTo>
                  <a:cubicBezTo>
                    <a:pt x="911749" y="238046"/>
                    <a:pt x="923846" y="265573"/>
                    <a:pt x="914321" y="289957"/>
                  </a:cubicBezTo>
                  <a:lnTo>
                    <a:pt x="668766" y="919083"/>
                  </a:lnTo>
                  <a:cubicBezTo>
                    <a:pt x="659241" y="943563"/>
                    <a:pt x="631810" y="955564"/>
                    <a:pt x="607330" y="94603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6DD8122-EE70-41B2-802C-0CDAA1596313}"/>
                </a:ext>
              </a:extLst>
            </p:cNvPr>
            <p:cNvSpPr/>
            <p:nvPr/>
          </p:nvSpPr>
          <p:spPr>
            <a:xfrm>
              <a:off x="10802990" y="5643858"/>
              <a:ext cx="292291" cy="145610"/>
            </a:xfrm>
            <a:custGeom>
              <a:avLst/>
              <a:gdLst>
                <a:gd name="connsiteX0" fmla="*/ 305494 w 347254"/>
                <a:gd name="connsiteY0" fmla="*/ 170906 h 172991"/>
                <a:gd name="connsiteX1" fmla="*/ 19554 w 347254"/>
                <a:gd name="connsiteY1" fmla="*/ 59273 h 172991"/>
                <a:gd name="connsiteX2" fmla="*/ 2123 w 347254"/>
                <a:gd name="connsiteY2" fmla="*/ 19554 h 172991"/>
                <a:gd name="connsiteX3" fmla="*/ 41843 w 347254"/>
                <a:gd name="connsiteY3" fmla="*/ 2123 h 172991"/>
                <a:gd name="connsiteX4" fmla="*/ 41843 w 347254"/>
                <a:gd name="connsiteY4" fmla="*/ 2123 h 172991"/>
                <a:gd name="connsiteX5" fmla="*/ 327783 w 347254"/>
                <a:gd name="connsiteY5" fmla="*/ 113756 h 172991"/>
                <a:gd name="connsiteX6" fmla="*/ 345118 w 347254"/>
                <a:gd name="connsiteY6" fmla="*/ 153571 h 172991"/>
                <a:gd name="connsiteX7" fmla="*/ 305494 w 347254"/>
                <a:gd name="connsiteY7" fmla="*/ 170906 h 172991"/>
                <a:gd name="connsiteX8" fmla="*/ 305494 w 347254"/>
                <a:gd name="connsiteY8" fmla="*/ 170906 h 17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7254" h="172991">
                  <a:moveTo>
                    <a:pt x="305494" y="170906"/>
                  </a:moveTo>
                  <a:lnTo>
                    <a:pt x="19554" y="59273"/>
                  </a:lnTo>
                  <a:cubicBezTo>
                    <a:pt x="3743" y="53082"/>
                    <a:pt x="-4068" y="35270"/>
                    <a:pt x="2123" y="19554"/>
                  </a:cubicBezTo>
                  <a:cubicBezTo>
                    <a:pt x="8314" y="3742"/>
                    <a:pt x="26126" y="-4068"/>
                    <a:pt x="41843" y="2123"/>
                  </a:cubicBezTo>
                  <a:lnTo>
                    <a:pt x="41843" y="2123"/>
                  </a:lnTo>
                  <a:lnTo>
                    <a:pt x="327783" y="113756"/>
                  </a:lnTo>
                  <a:cubicBezTo>
                    <a:pt x="343594" y="119947"/>
                    <a:pt x="351310" y="137759"/>
                    <a:pt x="345118" y="153571"/>
                  </a:cubicBezTo>
                  <a:cubicBezTo>
                    <a:pt x="339023" y="169287"/>
                    <a:pt x="321306" y="177002"/>
                    <a:pt x="305494" y="170906"/>
                  </a:cubicBezTo>
                  <a:lnTo>
                    <a:pt x="305494" y="17090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F5F4CD1B-8E5C-430B-A52C-0C3B801A1474}"/>
                </a:ext>
              </a:extLst>
            </p:cNvPr>
            <p:cNvSpPr/>
            <p:nvPr/>
          </p:nvSpPr>
          <p:spPr>
            <a:xfrm>
              <a:off x="10747065" y="5795582"/>
              <a:ext cx="428393" cy="201581"/>
            </a:xfrm>
            <a:custGeom>
              <a:avLst/>
              <a:gdLst>
                <a:gd name="connsiteX0" fmla="*/ 463242 w 508950"/>
                <a:gd name="connsiteY0" fmla="*/ 237161 h 239487"/>
                <a:gd name="connsiteX1" fmla="*/ 21282 w 508950"/>
                <a:gd name="connsiteY1" fmla="*/ 64664 h 239487"/>
                <a:gd name="connsiteX2" fmla="*/ 2327 w 508950"/>
                <a:gd name="connsiteY2" fmla="*/ 21325 h 239487"/>
                <a:gd name="connsiteX3" fmla="*/ 45666 w 508950"/>
                <a:gd name="connsiteY3" fmla="*/ 2275 h 239487"/>
                <a:gd name="connsiteX4" fmla="*/ 487626 w 508950"/>
                <a:gd name="connsiteY4" fmla="*/ 174773 h 239487"/>
                <a:gd name="connsiteX5" fmla="*/ 506676 w 508950"/>
                <a:gd name="connsiteY5" fmla="*/ 218111 h 239487"/>
                <a:gd name="connsiteX6" fmla="*/ 463242 w 508950"/>
                <a:gd name="connsiteY6" fmla="*/ 237161 h 239487"/>
                <a:gd name="connsiteX7" fmla="*/ 463242 w 508950"/>
                <a:gd name="connsiteY7" fmla="*/ 237161 h 239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50" h="239487">
                  <a:moveTo>
                    <a:pt x="463242" y="237161"/>
                  </a:moveTo>
                  <a:lnTo>
                    <a:pt x="21282" y="64664"/>
                  </a:lnTo>
                  <a:cubicBezTo>
                    <a:pt x="4042" y="57901"/>
                    <a:pt x="-4436" y="38470"/>
                    <a:pt x="2327" y="21325"/>
                  </a:cubicBezTo>
                  <a:cubicBezTo>
                    <a:pt x="9090" y="4085"/>
                    <a:pt x="28426" y="-4393"/>
                    <a:pt x="45666" y="2275"/>
                  </a:cubicBezTo>
                  <a:lnTo>
                    <a:pt x="487626" y="174773"/>
                  </a:lnTo>
                  <a:cubicBezTo>
                    <a:pt x="504866" y="181535"/>
                    <a:pt x="513343" y="200871"/>
                    <a:pt x="506676" y="218111"/>
                  </a:cubicBezTo>
                  <a:cubicBezTo>
                    <a:pt x="499913" y="235447"/>
                    <a:pt x="480482" y="243924"/>
                    <a:pt x="463242" y="237161"/>
                  </a:cubicBezTo>
                  <a:cubicBezTo>
                    <a:pt x="463242" y="237257"/>
                    <a:pt x="463242" y="237161"/>
                    <a:pt x="463242" y="2371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805D95A-E062-4798-91B9-D03B99845416}"/>
                </a:ext>
              </a:extLst>
            </p:cNvPr>
            <p:cNvSpPr/>
            <p:nvPr/>
          </p:nvSpPr>
          <p:spPr>
            <a:xfrm>
              <a:off x="10704350" y="5904826"/>
              <a:ext cx="428313" cy="201538"/>
            </a:xfrm>
            <a:custGeom>
              <a:avLst/>
              <a:gdLst>
                <a:gd name="connsiteX0" fmla="*/ 463285 w 508855"/>
                <a:gd name="connsiteY0" fmla="*/ 237161 h 239436"/>
                <a:gd name="connsiteX1" fmla="*/ 21325 w 508855"/>
                <a:gd name="connsiteY1" fmla="*/ 64664 h 239436"/>
                <a:gd name="connsiteX2" fmla="*/ 2275 w 508855"/>
                <a:gd name="connsiteY2" fmla="*/ 21325 h 239436"/>
                <a:gd name="connsiteX3" fmla="*/ 45614 w 508855"/>
                <a:gd name="connsiteY3" fmla="*/ 2275 h 239436"/>
                <a:gd name="connsiteX4" fmla="*/ 487574 w 508855"/>
                <a:gd name="connsiteY4" fmla="*/ 174773 h 239436"/>
                <a:gd name="connsiteX5" fmla="*/ 506528 w 508855"/>
                <a:gd name="connsiteY5" fmla="*/ 218111 h 239436"/>
                <a:gd name="connsiteX6" fmla="*/ 463285 w 508855"/>
                <a:gd name="connsiteY6" fmla="*/ 237161 h 23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8855" h="239436">
                  <a:moveTo>
                    <a:pt x="463285" y="237161"/>
                  </a:moveTo>
                  <a:lnTo>
                    <a:pt x="21325" y="64664"/>
                  </a:lnTo>
                  <a:cubicBezTo>
                    <a:pt x="4085" y="57901"/>
                    <a:pt x="-4393" y="38565"/>
                    <a:pt x="2275" y="21325"/>
                  </a:cubicBezTo>
                  <a:cubicBezTo>
                    <a:pt x="9038" y="4085"/>
                    <a:pt x="28373" y="-4393"/>
                    <a:pt x="45614" y="2275"/>
                  </a:cubicBezTo>
                  <a:lnTo>
                    <a:pt x="487574" y="174773"/>
                  </a:lnTo>
                  <a:cubicBezTo>
                    <a:pt x="504814" y="181535"/>
                    <a:pt x="513291" y="200966"/>
                    <a:pt x="506528" y="218111"/>
                  </a:cubicBezTo>
                  <a:cubicBezTo>
                    <a:pt x="499956" y="235352"/>
                    <a:pt x="480525" y="243829"/>
                    <a:pt x="463285" y="23716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0B977278-B82A-4801-8B95-8F18C609CCD7}"/>
                </a:ext>
              </a:extLst>
            </p:cNvPr>
            <p:cNvSpPr/>
            <p:nvPr/>
          </p:nvSpPr>
          <p:spPr>
            <a:xfrm>
              <a:off x="10661816" y="6013988"/>
              <a:ext cx="428357" cy="201571"/>
            </a:xfrm>
            <a:custGeom>
              <a:avLst/>
              <a:gdLst>
                <a:gd name="connsiteX0" fmla="*/ 463242 w 508907"/>
                <a:gd name="connsiteY0" fmla="*/ 237161 h 239475"/>
                <a:gd name="connsiteX1" fmla="*/ 21282 w 508907"/>
                <a:gd name="connsiteY1" fmla="*/ 64664 h 239475"/>
                <a:gd name="connsiteX2" fmla="*/ 2327 w 508907"/>
                <a:gd name="connsiteY2" fmla="*/ 21325 h 239475"/>
                <a:gd name="connsiteX3" fmla="*/ 45666 w 508907"/>
                <a:gd name="connsiteY3" fmla="*/ 2275 h 239475"/>
                <a:gd name="connsiteX4" fmla="*/ 487626 w 508907"/>
                <a:gd name="connsiteY4" fmla="*/ 174773 h 239475"/>
                <a:gd name="connsiteX5" fmla="*/ 506580 w 508907"/>
                <a:gd name="connsiteY5" fmla="*/ 218111 h 239475"/>
                <a:gd name="connsiteX6" fmla="*/ 463242 w 508907"/>
                <a:gd name="connsiteY6" fmla="*/ 237161 h 239475"/>
                <a:gd name="connsiteX7" fmla="*/ 463242 w 508907"/>
                <a:gd name="connsiteY7" fmla="*/ 237161 h 239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07" h="239475">
                  <a:moveTo>
                    <a:pt x="463242" y="237161"/>
                  </a:moveTo>
                  <a:lnTo>
                    <a:pt x="21282" y="64664"/>
                  </a:lnTo>
                  <a:cubicBezTo>
                    <a:pt x="4042" y="57901"/>
                    <a:pt x="-4436" y="38470"/>
                    <a:pt x="2327" y="21325"/>
                  </a:cubicBezTo>
                  <a:cubicBezTo>
                    <a:pt x="9090" y="4085"/>
                    <a:pt x="28426" y="-4393"/>
                    <a:pt x="45666" y="2275"/>
                  </a:cubicBezTo>
                  <a:lnTo>
                    <a:pt x="487626" y="174773"/>
                  </a:lnTo>
                  <a:cubicBezTo>
                    <a:pt x="504866" y="181535"/>
                    <a:pt x="513343" y="200966"/>
                    <a:pt x="506580" y="218111"/>
                  </a:cubicBezTo>
                  <a:cubicBezTo>
                    <a:pt x="499818" y="235352"/>
                    <a:pt x="480482" y="243924"/>
                    <a:pt x="463242" y="237161"/>
                  </a:cubicBezTo>
                  <a:lnTo>
                    <a:pt x="463242" y="23716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2395E77D-8D3E-4A16-916D-F253135EC661}"/>
                </a:ext>
              </a:extLst>
            </p:cNvPr>
            <p:cNvSpPr/>
            <p:nvPr/>
          </p:nvSpPr>
          <p:spPr>
            <a:xfrm>
              <a:off x="10281715" y="5958629"/>
              <a:ext cx="892655" cy="747059"/>
            </a:xfrm>
            <a:custGeom>
              <a:avLst/>
              <a:gdLst>
                <a:gd name="connsiteX0" fmla="*/ 1015936 w 1060513"/>
                <a:gd name="connsiteY0" fmla="*/ 189833 h 887539"/>
                <a:gd name="connsiteX1" fmla="*/ 348234 w 1060513"/>
                <a:gd name="connsiteY1" fmla="*/ 189833 h 887539"/>
                <a:gd name="connsiteX2" fmla="*/ 242030 w 1060513"/>
                <a:gd name="connsiteY2" fmla="*/ 20860 h 887539"/>
                <a:gd name="connsiteX3" fmla="*/ 204216 w 1060513"/>
                <a:gd name="connsiteY3" fmla="*/ 0 h 887539"/>
                <a:gd name="connsiteX4" fmla="*/ 44672 w 1060513"/>
                <a:gd name="connsiteY4" fmla="*/ 0 h 887539"/>
                <a:gd name="connsiteX5" fmla="*/ 0 w 1060513"/>
                <a:gd name="connsiteY5" fmla="*/ 44672 h 887539"/>
                <a:gd name="connsiteX6" fmla="*/ 0 w 1060513"/>
                <a:gd name="connsiteY6" fmla="*/ 44672 h 887539"/>
                <a:gd name="connsiteX7" fmla="*/ 0 w 1060513"/>
                <a:gd name="connsiteY7" fmla="*/ 842867 h 887539"/>
                <a:gd name="connsiteX8" fmla="*/ 44672 w 1060513"/>
                <a:gd name="connsiteY8" fmla="*/ 887540 h 887539"/>
                <a:gd name="connsiteX9" fmla="*/ 44672 w 1060513"/>
                <a:gd name="connsiteY9" fmla="*/ 887540 h 887539"/>
                <a:gd name="connsiteX10" fmla="*/ 1015841 w 1060513"/>
                <a:gd name="connsiteY10" fmla="*/ 887540 h 887539"/>
                <a:gd name="connsiteX11" fmla="*/ 1060513 w 1060513"/>
                <a:gd name="connsiteY11" fmla="*/ 842867 h 887539"/>
                <a:gd name="connsiteX12" fmla="*/ 1060513 w 1060513"/>
                <a:gd name="connsiteY12" fmla="*/ 842867 h 887539"/>
                <a:gd name="connsiteX13" fmla="*/ 1060513 w 1060513"/>
                <a:gd name="connsiteY13" fmla="*/ 234410 h 887539"/>
                <a:gd name="connsiteX14" fmla="*/ 1015936 w 1060513"/>
                <a:gd name="connsiteY14" fmla="*/ 189833 h 887539"/>
                <a:gd name="connsiteX15" fmla="*/ 1015936 w 1060513"/>
                <a:gd name="connsiteY15" fmla="*/ 189833 h 88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60513" h="887539">
                  <a:moveTo>
                    <a:pt x="1015936" y="189833"/>
                  </a:moveTo>
                  <a:lnTo>
                    <a:pt x="348234" y="189833"/>
                  </a:lnTo>
                  <a:lnTo>
                    <a:pt x="242030" y="20860"/>
                  </a:lnTo>
                  <a:cubicBezTo>
                    <a:pt x="233839" y="7906"/>
                    <a:pt x="219551" y="0"/>
                    <a:pt x="204216" y="0"/>
                  </a:cubicBezTo>
                  <a:lnTo>
                    <a:pt x="44672" y="0"/>
                  </a:lnTo>
                  <a:cubicBezTo>
                    <a:pt x="20002" y="0"/>
                    <a:pt x="0" y="20003"/>
                    <a:pt x="0" y="44672"/>
                  </a:cubicBezTo>
                  <a:cubicBezTo>
                    <a:pt x="0" y="44672"/>
                    <a:pt x="0" y="44672"/>
                    <a:pt x="0" y="44672"/>
                  </a:cubicBezTo>
                  <a:lnTo>
                    <a:pt x="0" y="842867"/>
                  </a:lnTo>
                  <a:cubicBezTo>
                    <a:pt x="0" y="867537"/>
                    <a:pt x="20002" y="887540"/>
                    <a:pt x="44672" y="887540"/>
                  </a:cubicBezTo>
                  <a:cubicBezTo>
                    <a:pt x="44672" y="887540"/>
                    <a:pt x="44672" y="887540"/>
                    <a:pt x="44672" y="887540"/>
                  </a:cubicBezTo>
                  <a:lnTo>
                    <a:pt x="1015841" y="887540"/>
                  </a:lnTo>
                  <a:cubicBezTo>
                    <a:pt x="1040511" y="887540"/>
                    <a:pt x="1060513" y="867537"/>
                    <a:pt x="1060513" y="842867"/>
                  </a:cubicBezTo>
                  <a:cubicBezTo>
                    <a:pt x="1060513" y="842867"/>
                    <a:pt x="1060513" y="842867"/>
                    <a:pt x="1060513" y="842867"/>
                  </a:cubicBezTo>
                  <a:lnTo>
                    <a:pt x="1060513" y="234410"/>
                  </a:lnTo>
                  <a:cubicBezTo>
                    <a:pt x="1060513" y="209741"/>
                    <a:pt x="1040606" y="189833"/>
                    <a:pt x="1015936" y="189833"/>
                  </a:cubicBezTo>
                  <a:cubicBezTo>
                    <a:pt x="1015936" y="189833"/>
                    <a:pt x="1015936" y="189833"/>
                    <a:pt x="1015936" y="18983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315" name="Arc 314">
            <a:extLst>
              <a:ext uri="{FF2B5EF4-FFF2-40B4-BE49-F238E27FC236}">
                <a16:creationId xmlns:a16="http://schemas.microsoft.com/office/drawing/2014/main" id="{518DEADC-ABF6-45E9-9914-15171F677E5A}"/>
              </a:ext>
            </a:extLst>
          </p:cNvPr>
          <p:cNvSpPr/>
          <p:nvPr/>
        </p:nvSpPr>
        <p:spPr>
          <a:xfrm rot="5400000" flipV="1">
            <a:off x="5710384" y="4733441"/>
            <a:ext cx="1367822" cy="1102877"/>
          </a:xfrm>
          <a:prstGeom prst="arc">
            <a:avLst>
              <a:gd name="adj1" fmla="val 16258072"/>
              <a:gd name="adj2" fmla="val 20655495"/>
            </a:avLst>
          </a:prstGeom>
          <a:ln w="28575">
            <a:solidFill>
              <a:srgbClr val="312783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67205C90-D602-47BD-ABA8-13C3741E3D0E}"/>
              </a:ext>
            </a:extLst>
          </p:cNvPr>
          <p:cNvSpPr/>
          <p:nvPr/>
        </p:nvSpPr>
        <p:spPr>
          <a:xfrm>
            <a:off x="5054287" y="3876313"/>
            <a:ext cx="6714061" cy="2459123"/>
          </a:xfrm>
          <a:prstGeom prst="roundRect">
            <a:avLst/>
          </a:prstGeom>
          <a:noFill/>
          <a:ln w="57150"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E664DCF3-098E-46EE-8C3A-8462BDBE19C7}"/>
              </a:ext>
            </a:extLst>
          </p:cNvPr>
          <p:cNvSpPr txBox="1"/>
          <p:nvPr/>
        </p:nvSpPr>
        <p:spPr>
          <a:xfrm>
            <a:off x="10145239" y="3969670"/>
            <a:ext cx="1324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Spargerea contului</a:t>
            </a:r>
          </a:p>
        </p:txBody>
      </p: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4EC3810E-0E39-43DA-94A0-99AB90C8A121}"/>
              </a:ext>
            </a:extLst>
          </p:cNvPr>
          <p:cNvGrpSpPr/>
          <p:nvPr/>
        </p:nvGrpSpPr>
        <p:grpSpPr>
          <a:xfrm flipH="1">
            <a:off x="8671773" y="4280449"/>
            <a:ext cx="2259217" cy="2008860"/>
            <a:chOff x="8302830" y="4689033"/>
            <a:chExt cx="2259217" cy="2008860"/>
          </a:xfrm>
        </p:grpSpPr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B31AFE59-661F-4640-BE14-AFE5366064B7}"/>
                </a:ext>
              </a:extLst>
            </p:cNvPr>
            <p:cNvSpPr/>
            <p:nvPr/>
          </p:nvSpPr>
          <p:spPr>
            <a:xfrm>
              <a:off x="8885003" y="5547875"/>
              <a:ext cx="479838" cy="526607"/>
            </a:xfrm>
            <a:custGeom>
              <a:avLst/>
              <a:gdLst>
                <a:gd name="connsiteX0" fmla="*/ 83529 w 479838"/>
                <a:gd name="connsiteY0" fmla="*/ 526608 h 526607"/>
                <a:gd name="connsiteX1" fmla="*/ 61431 w 479838"/>
                <a:gd name="connsiteY1" fmla="*/ 518321 h 526607"/>
                <a:gd name="connsiteX2" fmla="*/ 11520 w 479838"/>
                <a:gd name="connsiteY2" fmla="*/ 474792 h 526607"/>
                <a:gd name="connsiteX3" fmla="*/ 8281 w 479838"/>
                <a:gd name="connsiteY3" fmla="*/ 427357 h 526607"/>
                <a:gd name="connsiteX4" fmla="*/ 370993 w 479838"/>
                <a:gd name="connsiteY4" fmla="*/ 11496 h 526607"/>
                <a:gd name="connsiteX5" fmla="*/ 373279 w 479838"/>
                <a:gd name="connsiteY5" fmla="*/ 9115 h 526607"/>
                <a:gd name="connsiteX6" fmla="*/ 418428 w 479838"/>
                <a:gd name="connsiteY6" fmla="*/ 8257 h 526607"/>
                <a:gd name="connsiteX7" fmla="*/ 468339 w 479838"/>
                <a:gd name="connsiteY7" fmla="*/ 51786 h 526607"/>
                <a:gd name="connsiteX8" fmla="*/ 479769 w 479838"/>
                <a:gd name="connsiteY8" fmla="*/ 74837 h 526607"/>
                <a:gd name="connsiteX9" fmla="*/ 479769 w 479838"/>
                <a:gd name="connsiteY9" fmla="*/ 74837 h 526607"/>
                <a:gd name="connsiteX10" fmla="*/ 471577 w 479838"/>
                <a:gd name="connsiteY10" fmla="*/ 99221 h 526607"/>
                <a:gd name="connsiteX11" fmla="*/ 108961 w 479838"/>
                <a:gd name="connsiteY11" fmla="*/ 515082 h 526607"/>
                <a:gd name="connsiteX12" fmla="*/ 83529 w 479838"/>
                <a:gd name="connsiteY12" fmla="*/ 526608 h 526607"/>
                <a:gd name="connsiteX13" fmla="*/ 83529 w 479838"/>
                <a:gd name="connsiteY13" fmla="*/ 526608 h 526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9838" h="526607">
                  <a:moveTo>
                    <a:pt x="83529" y="526608"/>
                  </a:moveTo>
                  <a:cubicBezTo>
                    <a:pt x="75433" y="526608"/>
                    <a:pt x="67527" y="523655"/>
                    <a:pt x="61431" y="518321"/>
                  </a:cubicBezTo>
                  <a:lnTo>
                    <a:pt x="11520" y="474792"/>
                  </a:lnTo>
                  <a:cubicBezTo>
                    <a:pt x="-2482" y="462600"/>
                    <a:pt x="-3911" y="441359"/>
                    <a:pt x="8281" y="427357"/>
                  </a:cubicBezTo>
                  <a:lnTo>
                    <a:pt x="370993" y="11496"/>
                  </a:lnTo>
                  <a:cubicBezTo>
                    <a:pt x="371755" y="10639"/>
                    <a:pt x="372517" y="9877"/>
                    <a:pt x="373279" y="9115"/>
                  </a:cubicBezTo>
                  <a:cubicBezTo>
                    <a:pt x="385852" y="-2697"/>
                    <a:pt x="405379" y="-3077"/>
                    <a:pt x="418428" y="8257"/>
                  </a:cubicBezTo>
                  <a:lnTo>
                    <a:pt x="468339" y="51786"/>
                  </a:lnTo>
                  <a:cubicBezTo>
                    <a:pt x="475102" y="57692"/>
                    <a:pt x="479197" y="65979"/>
                    <a:pt x="479769" y="74837"/>
                  </a:cubicBezTo>
                  <a:lnTo>
                    <a:pt x="479769" y="74837"/>
                  </a:lnTo>
                  <a:cubicBezTo>
                    <a:pt x="480340" y="83695"/>
                    <a:pt x="477388" y="92553"/>
                    <a:pt x="471577" y="99221"/>
                  </a:cubicBezTo>
                  <a:lnTo>
                    <a:pt x="108961" y="515082"/>
                  </a:lnTo>
                  <a:cubicBezTo>
                    <a:pt x="102484" y="522417"/>
                    <a:pt x="93244" y="526608"/>
                    <a:pt x="83529" y="526608"/>
                  </a:cubicBezTo>
                  <a:lnTo>
                    <a:pt x="83529" y="526608"/>
                  </a:ln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B6926C6E-AED9-49F2-9037-C5B61C334CBA}"/>
                </a:ext>
              </a:extLst>
            </p:cNvPr>
            <p:cNvSpPr/>
            <p:nvPr/>
          </p:nvSpPr>
          <p:spPr>
            <a:xfrm>
              <a:off x="9570736" y="5262942"/>
              <a:ext cx="587955" cy="378915"/>
            </a:xfrm>
            <a:custGeom>
              <a:avLst/>
              <a:gdLst>
                <a:gd name="connsiteX0" fmla="*/ 64070 w 587955"/>
                <a:gd name="connsiteY0" fmla="*/ 378916 h 378915"/>
                <a:gd name="connsiteX1" fmla="*/ 53783 w 587955"/>
                <a:gd name="connsiteY1" fmla="*/ 377296 h 378915"/>
                <a:gd name="connsiteX2" fmla="*/ 34066 w 587955"/>
                <a:gd name="connsiteY2" fmla="*/ 360627 h 378915"/>
                <a:gd name="connsiteX3" fmla="*/ 3777 w 587955"/>
                <a:gd name="connsiteY3" fmla="*/ 301763 h 378915"/>
                <a:gd name="connsiteX4" fmla="*/ 11397 w 587955"/>
                <a:gd name="connsiteY4" fmla="*/ 261187 h 378915"/>
                <a:gd name="connsiteX5" fmla="*/ 18159 w 587955"/>
                <a:gd name="connsiteY5" fmla="*/ 256519 h 378915"/>
                <a:gd name="connsiteX6" fmla="*/ 508602 w 587955"/>
                <a:gd name="connsiteY6" fmla="*/ 3726 h 378915"/>
                <a:gd name="connsiteX7" fmla="*/ 553941 w 587955"/>
                <a:gd name="connsiteY7" fmla="*/ 18204 h 378915"/>
                <a:gd name="connsiteX8" fmla="*/ 584230 w 587955"/>
                <a:gd name="connsiteY8" fmla="*/ 77068 h 378915"/>
                <a:gd name="connsiteX9" fmla="*/ 569752 w 587955"/>
                <a:gd name="connsiteY9" fmla="*/ 122407 h 378915"/>
                <a:gd name="connsiteX10" fmla="*/ 79310 w 587955"/>
                <a:gd name="connsiteY10" fmla="*/ 375201 h 378915"/>
                <a:gd name="connsiteX11" fmla="*/ 64070 w 587955"/>
                <a:gd name="connsiteY11" fmla="*/ 378916 h 37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7955" h="378915">
                  <a:moveTo>
                    <a:pt x="64070" y="378916"/>
                  </a:moveTo>
                  <a:cubicBezTo>
                    <a:pt x="60546" y="378916"/>
                    <a:pt x="57117" y="378344"/>
                    <a:pt x="53783" y="377296"/>
                  </a:cubicBezTo>
                  <a:cubicBezTo>
                    <a:pt x="45306" y="374629"/>
                    <a:pt x="38162" y="368628"/>
                    <a:pt x="34066" y="360627"/>
                  </a:cubicBezTo>
                  <a:lnTo>
                    <a:pt x="3777" y="301763"/>
                  </a:lnTo>
                  <a:cubicBezTo>
                    <a:pt x="-3367" y="288047"/>
                    <a:pt x="-128" y="271283"/>
                    <a:pt x="11397" y="261187"/>
                  </a:cubicBezTo>
                  <a:cubicBezTo>
                    <a:pt x="13492" y="259377"/>
                    <a:pt x="15778" y="257757"/>
                    <a:pt x="18159" y="256519"/>
                  </a:cubicBezTo>
                  <a:lnTo>
                    <a:pt x="508602" y="3726"/>
                  </a:lnTo>
                  <a:cubicBezTo>
                    <a:pt x="525080" y="-4751"/>
                    <a:pt x="545368" y="1725"/>
                    <a:pt x="553941" y="18204"/>
                  </a:cubicBezTo>
                  <a:lnTo>
                    <a:pt x="584230" y="77068"/>
                  </a:lnTo>
                  <a:cubicBezTo>
                    <a:pt x="592707" y="93546"/>
                    <a:pt x="586231" y="113835"/>
                    <a:pt x="569752" y="122407"/>
                  </a:cubicBezTo>
                  <a:lnTo>
                    <a:pt x="79310" y="375201"/>
                  </a:lnTo>
                  <a:cubicBezTo>
                    <a:pt x="74738" y="377582"/>
                    <a:pt x="69404" y="378916"/>
                    <a:pt x="64070" y="378916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0240DCD4-6A0D-4639-8B5E-1A04D1C4A2A8}"/>
                </a:ext>
              </a:extLst>
            </p:cNvPr>
            <p:cNvSpPr/>
            <p:nvPr/>
          </p:nvSpPr>
          <p:spPr>
            <a:xfrm>
              <a:off x="9562573" y="5382829"/>
              <a:ext cx="334947" cy="273315"/>
            </a:xfrm>
            <a:custGeom>
              <a:avLst/>
              <a:gdLst>
                <a:gd name="connsiteX0" fmla="*/ 63469 w 334947"/>
                <a:gd name="connsiteY0" fmla="*/ 273316 h 273315"/>
                <a:gd name="connsiteX1" fmla="*/ 33275 w 334947"/>
                <a:gd name="connsiteY1" fmla="*/ 254742 h 273315"/>
                <a:gd name="connsiteX2" fmla="*/ 3557 w 334947"/>
                <a:gd name="connsiteY2" fmla="*/ 195592 h 273315"/>
                <a:gd name="connsiteX3" fmla="*/ 985 w 334947"/>
                <a:gd name="connsiteY3" fmla="*/ 172446 h 273315"/>
                <a:gd name="connsiteX4" fmla="*/ 1462 w 334947"/>
                <a:gd name="connsiteY4" fmla="*/ 170541 h 273315"/>
                <a:gd name="connsiteX5" fmla="*/ 1652 w 334947"/>
                <a:gd name="connsiteY5" fmla="*/ 169969 h 273315"/>
                <a:gd name="connsiteX6" fmla="*/ 3271 w 334947"/>
                <a:gd name="connsiteY6" fmla="*/ 163683 h 273315"/>
                <a:gd name="connsiteX7" fmla="*/ 3652 w 334947"/>
                <a:gd name="connsiteY7" fmla="*/ 162159 h 273315"/>
                <a:gd name="connsiteX8" fmla="*/ 14035 w 334947"/>
                <a:gd name="connsiteY8" fmla="*/ 135870 h 273315"/>
                <a:gd name="connsiteX9" fmla="*/ 16321 w 334947"/>
                <a:gd name="connsiteY9" fmla="*/ 134251 h 273315"/>
                <a:gd name="connsiteX10" fmla="*/ 231586 w 334947"/>
                <a:gd name="connsiteY10" fmla="*/ 3758 h 273315"/>
                <a:gd name="connsiteX11" fmla="*/ 257589 w 334947"/>
                <a:gd name="connsiteY11" fmla="*/ 1663 h 273315"/>
                <a:gd name="connsiteX12" fmla="*/ 277020 w 334947"/>
                <a:gd name="connsiteY12" fmla="*/ 18522 h 273315"/>
                <a:gd name="connsiteX13" fmla="*/ 331408 w 334947"/>
                <a:gd name="connsiteY13" fmla="*/ 130631 h 273315"/>
                <a:gd name="connsiteX14" fmla="*/ 316358 w 334947"/>
                <a:gd name="connsiteY14" fmla="*/ 175780 h 273315"/>
                <a:gd name="connsiteX15" fmla="*/ 77947 w 334947"/>
                <a:gd name="connsiteY15" fmla="*/ 269887 h 273315"/>
                <a:gd name="connsiteX16" fmla="*/ 63469 w 334947"/>
                <a:gd name="connsiteY16" fmla="*/ 273316 h 27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4947" h="273315">
                  <a:moveTo>
                    <a:pt x="63469" y="273316"/>
                  </a:moveTo>
                  <a:cubicBezTo>
                    <a:pt x="50706" y="273220"/>
                    <a:pt x="39085" y="266077"/>
                    <a:pt x="33275" y="254742"/>
                  </a:cubicBezTo>
                  <a:lnTo>
                    <a:pt x="3557" y="195592"/>
                  </a:lnTo>
                  <a:cubicBezTo>
                    <a:pt x="-62" y="188448"/>
                    <a:pt x="-920" y="180256"/>
                    <a:pt x="985" y="172446"/>
                  </a:cubicBezTo>
                  <a:cubicBezTo>
                    <a:pt x="1081" y="171874"/>
                    <a:pt x="1271" y="171208"/>
                    <a:pt x="1462" y="170541"/>
                  </a:cubicBezTo>
                  <a:lnTo>
                    <a:pt x="1652" y="169969"/>
                  </a:lnTo>
                  <a:cubicBezTo>
                    <a:pt x="2224" y="168445"/>
                    <a:pt x="2700" y="166255"/>
                    <a:pt x="3271" y="163683"/>
                  </a:cubicBezTo>
                  <a:lnTo>
                    <a:pt x="3652" y="162159"/>
                  </a:lnTo>
                  <a:cubicBezTo>
                    <a:pt x="5843" y="152634"/>
                    <a:pt x="8605" y="140823"/>
                    <a:pt x="14035" y="135870"/>
                  </a:cubicBezTo>
                  <a:cubicBezTo>
                    <a:pt x="14701" y="135203"/>
                    <a:pt x="15463" y="134727"/>
                    <a:pt x="16321" y="134251"/>
                  </a:cubicBezTo>
                  <a:lnTo>
                    <a:pt x="231586" y="3758"/>
                  </a:lnTo>
                  <a:cubicBezTo>
                    <a:pt x="239587" y="-433"/>
                    <a:pt x="249016" y="-1100"/>
                    <a:pt x="257589" y="1663"/>
                  </a:cubicBezTo>
                  <a:cubicBezTo>
                    <a:pt x="266066" y="4520"/>
                    <a:pt x="273019" y="10521"/>
                    <a:pt x="277020" y="18522"/>
                  </a:cubicBezTo>
                  <a:lnTo>
                    <a:pt x="331408" y="130631"/>
                  </a:lnTo>
                  <a:cubicBezTo>
                    <a:pt x="339694" y="147205"/>
                    <a:pt x="332932" y="167398"/>
                    <a:pt x="316358" y="175780"/>
                  </a:cubicBezTo>
                  <a:lnTo>
                    <a:pt x="77947" y="269887"/>
                  </a:lnTo>
                  <a:cubicBezTo>
                    <a:pt x="73566" y="272077"/>
                    <a:pt x="68518" y="273316"/>
                    <a:pt x="63469" y="273316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E546AE59-C2BA-4604-91E4-FEDD104FF7C8}"/>
                </a:ext>
              </a:extLst>
            </p:cNvPr>
            <p:cNvSpPr/>
            <p:nvPr/>
          </p:nvSpPr>
          <p:spPr>
            <a:xfrm>
              <a:off x="9224754" y="4865475"/>
              <a:ext cx="480060" cy="480059"/>
            </a:xfrm>
            <a:custGeom>
              <a:avLst/>
              <a:gdLst>
                <a:gd name="connsiteX0" fmla="*/ 480060 w 480060"/>
                <a:gd name="connsiteY0" fmla="*/ 240030 h 480059"/>
                <a:gd name="connsiteX1" fmla="*/ 240030 w 480060"/>
                <a:gd name="connsiteY1" fmla="*/ 480060 h 480059"/>
                <a:gd name="connsiteX2" fmla="*/ 0 w 480060"/>
                <a:gd name="connsiteY2" fmla="*/ 240030 h 480059"/>
                <a:gd name="connsiteX3" fmla="*/ 240030 w 480060"/>
                <a:gd name="connsiteY3" fmla="*/ 0 h 480059"/>
                <a:gd name="connsiteX4" fmla="*/ 480060 w 480060"/>
                <a:gd name="connsiteY4" fmla="*/ 240030 h 48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060" h="480059">
                  <a:moveTo>
                    <a:pt x="480060" y="240030"/>
                  </a:moveTo>
                  <a:cubicBezTo>
                    <a:pt x="480060" y="372595"/>
                    <a:pt x="372595" y="480060"/>
                    <a:pt x="240030" y="480060"/>
                  </a:cubicBezTo>
                  <a:cubicBezTo>
                    <a:pt x="107465" y="480060"/>
                    <a:pt x="0" y="372595"/>
                    <a:pt x="0" y="240030"/>
                  </a:cubicBezTo>
                  <a:cubicBezTo>
                    <a:pt x="0" y="107465"/>
                    <a:pt x="107465" y="0"/>
                    <a:pt x="240030" y="0"/>
                  </a:cubicBezTo>
                  <a:cubicBezTo>
                    <a:pt x="372595" y="0"/>
                    <a:pt x="480060" y="107465"/>
                    <a:pt x="480060" y="240030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D42C8E67-907A-4E1C-8A3F-72E40C734B0D}"/>
                </a:ext>
              </a:extLst>
            </p:cNvPr>
            <p:cNvSpPr/>
            <p:nvPr/>
          </p:nvSpPr>
          <p:spPr>
            <a:xfrm>
              <a:off x="9304669" y="6030954"/>
              <a:ext cx="133445" cy="627983"/>
            </a:xfrm>
            <a:custGeom>
              <a:avLst/>
              <a:gdLst>
                <a:gd name="connsiteX0" fmla="*/ 99822 w 133445"/>
                <a:gd name="connsiteY0" fmla="*/ 627983 h 627983"/>
                <a:gd name="connsiteX1" fmla="*/ 33623 w 133445"/>
                <a:gd name="connsiteY1" fmla="*/ 627983 h 627983"/>
                <a:gd name="connsiteX2" fmla="*/ 0 w 133445"/>
                <a:gd name="connsiteY2" fmla="*/ 594360 h 627983"/>
                <a:gd name="connsiteX3" fmla="*/ 0 w 133445"/>
                <a:gd name="connsiteY3" fmla="*/ 33623 h 627983"/>
                <a:gd name="connsiteX4" fmla="*/ 33623 w 133445"/>
                <a:gd name="connsiteY4" fmla="*/ 0 h 627983"/>
                <a:gd name="connsiteX5" fmla="*/ 99822 w 133445"/>
                <a:gd name="connsiteY5" fmla="*/ 0 h 627983"/>
                <a:gd name="connsiteX6" fmla="*/ 112014 w 133445"/>
                <a:gd name="connsiteY6" fmla="*/ 2286 h 627983"/>
                <a:gd name="connsiteX7" fmla="*/ 133350 w 133445"/>
                <a:gd name="connsiteY7" fmla="*/ 32099 h 627983"/>
                <a:gd name="connsiteX8" fmla="*/ 133445 w 133445"/>
                <a:gd name="connsiteY8" fmla="*/ 33623 h 627983"/>
                <a:gd name="connsiteX9" fmla="*/ 133445 w 133445"/>
                <a:gd name="connsiteY9" fmla="*/ 594360 h 627983"/>
                <a:gd name="connsiteX10" fmla="*/ 99822 w 133445"/>
                <a:gd name="connsiteY10" fmla="*/ 627983 h 62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445" h="627983">
                  <a:moveTo>
                    <a:pt x="99822" y="627983"/>
                  </a:moveTo>
                  <a:lnTo>
                    <a:pt x="33623" y="627983"/>
                  </a:lnTo>
                  <a:cubicBezTo>
                    <a:pt x="15050" y="627983"/>
                    <a:pt x="0" y="612934"/>
                    <a:pt x="0" y="594360"/>
                  </a:cubicBezTo>
                  <a:lnTo>
                    <a:pt x="0" y="33623"/>
                  </a:lnTo>
                  <a:cubicBezTo>
                    <a:pt x="0" y="15049"/>
                    <a:pt x="15050" y="0"/>
                    <a:pt x="33623" y="0"/>
                  </a:cubicBezTo>
                  <a:lnTo>
                    <a:pt x="99822" y="0"/>
                  </a:lnTo>
                  <a:cubicBezTo>
                    <a:pt x="104013" y="0"/>
                    <a:pt x="108109" y="762"/>
                    <a:pt x="112014" y="2286"/>
                  </a:cubicBezTo>
                  <a:cubicBezTo>
                    <a:pt x="124396" y="7048"/>
                    <a:pt x="132874" y="18764"/>
                    <a:pt x="133350" y="32099"/>
                  </a:cubicBezTo>
                  <a:cubicBezTo>
                    <a:pt x="133445" y="32575"/>
                    <a:pt x="133445" y="33147"/>
                    <a:pt x="133445" y="33623"/>
                  </a:cubicBezTo>
                  <a:lnTo>
                    <a:pt x="133445" y="594360"/>
                  </a:lnTo>
                  <a:cubicBezTo>
                    <a:pt x="133445" y="612934"/>
                    <a:pt x="118396" y="627983"/>
                    <a:pt x="99822" y="627983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B7B9B38D-57E9-44D3-AF1C-D7B5AA33543B}"/>
                </a:ext>
              </a:extLst>
            </p:cNvPr>
            <p:cNvSpPr/>
            <p:nvPr/>
          </p:nvSpPr>
          <p:spPr>
            <a:xfrm>
              <a:off x="9404586" y="6019619"/>
              <a:ext cx="372340" cy="628650"/>
            </a:xfrm>
            <a:custGeom>
              <a:avLst/>
              <a:gdLst>
                <a:gd name="connsiteX0" fmla="*/ 368903 w 372340"/>
                <a:gd name="connsiteY0" fmla="*/ 295561 h 628650"/>
                <a:gd name="connsiteX1" fmla="*/ 367855 w 372340"/>
                <a:gd name="connsiteY1" fmla="*/ 294037 h 628650"/>
                <a:gd name="connsiteX2" fmla="*/ 364426 w 372340"/>
                <a:gd name="connsiteY2" fmla="*/ 287941 h 628650"/>
                <a:gd name="connsiteX3" fmla="*/ 251555 w 372340"/>
                <a:gd name="connsiteY3" fmla="*/ 130016 h 628650"/>
                <a:gd name="connsiteX4" fmla="*/ 158591 w 372340"/>
                <a:gd name="connsiteY4" fmla="*/ 0 h 628650"/>
                <a:gd name="connsiteX5" fmla="*/ 0 w 372340"/>
                <a:gd name="connsiteY5" fmla="*/ 0 h 628650"/>
                <a:gd name="connsiteX6" fmla="*/ 11240 w 372340"/>
                <a:gd name="connsiteY6" fmla="*/ 15621 h 628650"/>
                <a:gd name="connsiteX7" fmla="*/ 31242 w 372340"/>
                <a:gd name="connsiteY7" fmla="*/ 43529 h 628650"/>
                <a:gd name="connsiteX8" fmla="*/ 93059 w 372340"/>
                <a:gd name="connsiteY8" fmla="*/ 130016 h 628650"/>
                <a:gd name="connsiteX9" fmla="*/ 225647 w 372340"/>
                <a:gd name="connsiteY9" fmla="*/ 315373 h 628650"/>
                <a:gd name="connsiteX10" fmla="*/ 102775 w 372340"/>
                <a:gd name="connsiteY10" fmla="*/ 562165 h 628650"/>
                <a:gd name="connsiteX11" fmla="*/ 121825 w 372340"/>
                <a:gd name="connsiteY11" fmla="*/ 594360 h 628650"/>
                <a:gd name="connsiteX12" fmla="*/ 181070 w 372340"/>
                <a:gd name="connsiteY12" fmla="*/ 623888 h 628650"/>
                <a:gd name="connsiteX13" fmla="*/ 200025 w 372340"/>
                <a:gd name="connsiteY13" fmla="*/ 628650 h 628650"/>
                <a:gd name="connsiteX14" fmla="*/ 218218 w 372340"/>
                <a:gd name="connsiteY14" fmla="*/ 619697 h 628650"/>
                <a:gd name="connsiteX15" fmla="*/ 370904 w 372340"/>
                <a:gd name="connsiteY15" fmla="*/ 312896 h 628650"/>
                <a:gd name="connsiteX16" fmla="*/ 368903 w 372340"/>
                <a:gd name="connsiteY16" fmla="*/ 295561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2340" h="628650">
                  <a:moveTo>
                    <a:pt x="368903" y="295561"/>
                  </a:moveTo>
                  <a:cubicBezTo>
                    <a:pt x="368617" y="294989"/>
                    <a:pt x="368237" y="294513"/>
                    <a:pt x="367855" y="294037"/>
                  </a:cubicBezTo>
                  <a:cubicBezTo>
                    <a:pt x="366903" y="291941"/>
                    <a:pt x="365760" y="289846"/>
                    <a:pt x="364426" y="287941"/>
                  </a:cubicBezTo>
                  <a:lnTo>
                    <a:pt x="251555" y="130016"/>
                  </a:lnTo>
                  <a:lnTo>
                    <a:pt x="158591" y="0"/>
                  </a:lnTo>
                  <a:lnTo>
                    <a:pt x="0" y="0"/>
                  </a:lnTo>
                  <a:lnTo>
                    <a:pt x="11240" y="15621"/>
                  </a:lnTo>
                  <a:lnTo>
                    <a:pt x="31242" y="43529"/>
                  </a:lnTo>
                  <a:lnTo>
                    <a:pt x="93059" y="130016"/>
                  </a:lnTo>
                  <a:lnTo>
                    <a:pt x="225647" y="315373"/>
                  </a:lnTo>
                  <a:lnTo>
                    <a:pt x="102775" y="562165"/>
                  </a:lnTo>
                  <a:cubicBezTo>
                    <a:pt x="97727" y="572167"/>
                    <a:pt x="106299" y="586645"/>
                    <a:pt x="121825" y="594360"/>
                  </a:cubicBezTo>
                  <a:lnTo>
                    <a:pt x="181070" y="623888"/>
                  </a:lnTo>
                  <a:cubicBezTo>
                    <a:pt x="186976" y="626935"/>
                    <a:pt x="193453" y="628555"/>
                    <a:pt x="200025" y="628650"/>
                  </a:cubicBezTo>
                  <a:cubicBezTo>
                    <a:pt x="208407" y="628650"/>
                    <a:pt x="215360" y="625602"/>
                    <a:pt x="218218" y="619697"/>
                  </a:cubicBezTo>
                  <a:lnTo>
                    <a:pt x="370904" y="312896"/>
                  </a:lnTo>
                  <a:cubicBezTo>
                    <a:pt x="373380" y="307276"/>
                    <a:pt x="372618" y="300609"/>
                    <a:pt x="368903" y="295561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1551C7A5-4FDE-4161-AAD3-FAF052B857DA}"/>
                </a:ext>
              </a:extLst>
            </p:cNvPr>
            <p:cNvSpPr/>
            <p:nvPr/>
          </p:nvSpPr>
          <p:spPr>
            <a:xfrm>
              <a:off x="9110454" y="5490078"/>
              <a:ext cx="319766" cy="312563"/>
            </a:xfrm>
            <a:custGeom>
              <a:avLst/>
              <a:gdLst>
                <a:gd name="connsiteX0" fmla="*/ 123349 w 319766"/>
                <a:gd name="connsiteY0" fmla="*/ 312561 h 312563"/>
                <a:gd name="connsiteX1" fmla="*/ 99917 w 319766"/>
                <a:gd name="connsiteY1" fmla="*/ 302941 h 312563"/>
                <a:gd name="connsiteX2" fmla="*/ 10096 w 319766"/>
                <a:gd name="connsiteY2" fmla="*/ 216835 h 312563"/>
                <a:gd name="connsiteX3" fmla="*/ 381 w 319766"/>
                <a:gd name="connsiteY3" fmla="*/ 197595 h 312563"/>
                <a:gd name="connsiteX4" fmla="*/ 0 w 319766"/>
                <a:gd name="connsiteY4" fmla="*/ 193023 h 312563"/>
                <a:gd name="connsiteX5" fmla="*/ 381 w 319766"/>
                <a:gd name="connsiteY5" fmla="*/ 187879 h 312563"/>
                <a:gd name="connsiteX6" fmla="*/ 9715 w 319766"/>
                <a:gd name="connsiteY6" fmla="*/ 169210 h 312563"/>
                <a:gd name="connsiteX7" fmla="*/ 200692 w 319766"/>
                <a:gd name="connsiteY7" fmla="*/ 4047 h 312563"/>
                <a:gd name="connsiteX8" fmla="*/ 230600 w 319766"/>
                <a:gd name="connsiteY8" fmla="*/ 808 h 312563"/>
                <a:gd name="connsiteX9" fmla="*/ 232315 w 319766"/>
                <a:gd name="connsiteY9" fmla="*/ 999 h 312563"/>
                <a:gd name="connsiteX10" fmla="*/ 238696 w 319766"/>
                <a:gd name="connsiteY10" fmla="*/ 1380 h 312563"/>
                <a:gd name="connsiteX11" fmla="*/ 241268 w 319766"/>
                <a:gd name="connsiteY11" fmla="*/ 1475 h 312563"/>
                <a:gd name="connsiteX12" fmla="*/ 262604 w 319766"/>
                <a:gd name="connsiteY12" fmla="*/ 11095 h 312563"/>
                <a:gd name="connsiteX13" fmla="*/ 309753 w 319766"/>
                <a:gd name="connsiteY13" fmla="*/ 57577 h 312563"/>
                <a:gd name="connsiteX14" fmla="*/ 310134 w 319766"/>
                <a:gd name="connsiteY14" fmla="*/ 105107 h 312563"/>
                <a:gd name="connsiteX15" fmla="*/ 147638 w 319766"/>
                <a:gd name="connsiteY15" fmla="*/ 302370 h 312563"/>
                <a:gd name="connsiteX16" fmla="*/ 123349 w 319766"/>
                <a:gd name="connsiteY16" fmla="*/ 312561 h 31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9766" h="312563">
                  <a:moveTo>
                    <a:pt x="123349" y="312561"/>
                  </a:moveTo>
                  <a:cubicBezTo>
                    <a:pt x="114586" y="312561"/>
                    <a:pt x="106108" y="309037"/>
                    <a:pt x="99917" y="302941"/>
                  </a:cubicBezTo>
                  <a:lnTo>
                    <a:pt x="10096" y="216835"/>
                  </a:lnTo>
                  <a:cubicBezTo>
                    <a:pt x="4858" y="211692"/>
                    <a:pt x="1429" y="204929"/>
                    <a:pt x="381" y="197595"/>
                  </a:cubicBezTo>
                  <a:cubicBezTo>
                    <a:pt x="95" y="196071"/>
                    <a:pt x="0" y="194547"/>
                    <a:pt x="0" y="193023"/>
                  </a:cubicBezTo>
                  <a:cubicBezTo>
                    <a:pt x="0" y="191308"/>
                    <a:pt x="95" y="189594"/>
                    <a:pt x="381" y="187879"/>
                  </a:cubicBezTo>
                  <a:cubicBezTo>
                    <a:pt x="1429" y="180831"/>
                    <a:pt x="4667" y="174259"/>
                    <a:pt x="9715" y="169210"/>
                  </a:cubicBezTo>
                  <a:lnTo>
                    <a:pt x="200692" y="4047"/>
                  </a:lnTo>
                  <a:cubicBezTo>
                    <a:pt x="205835" y="-1287"/>
                    <a:pt x="218980" y="-144"/>
                    <a:pt x="230600" y="808"/>
                  </a:cubicBezTo>
                  <a:lnTo>
                    <a:pt x="232315" y="999"/>
                  </a:lnTo>
                  <a:cubicBezTo>
                    <a:pt x="234410" y="1189"/>
                    <a:pt x="236601" y="1380"/>
                    <a:pt x="238696" y="1380"/>
                  </a:cubicBezTo>
                  <a:cubicBezTo>
                    <a:pt x="239459" y="1475"/>
                    <a:pt x="240411" y="1380"/>
                    <a:pt x="241268" y="1475"/>
                  </a:cubicBezTo>
                  <a:cubicBezTo>
                    <a:pt x="249269" y="2046"/>
                    <a:pt x="256889" y="5475"/>
                    <a:pt x="262604" y="11095"/>
                  </a:cubicBezTo>
                  <a:lnTo>
                    <a:pt x="309753" y="57577"/>
                  </a:lnTo>
                  <a:cubicBezTo>
                    <a:pt x="322993" y="70626"/>
                    <a:pt x="323088" y="91867"/>
                    <a:pt x="310134" y="105107"/>
                  </a:cubicBezTo>
                  <a:lnTo>
                    <a:pt x="147638" y="302370"/>
                  </a:lnTo>
                  <a:cubicBezTo>
                    <a:pt x="141256" y="308942"/>
                    <a:pt x="132493" y="312657"/>
                    <a:pt x="123349" y="312561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1CA94DE-BE96-4232-80DA-6AC9F9FA8FE6}"/>
                </a:ext>
              </a:extLst>
            </p:cNvPr>
            <p:cNvSpPr/>
            <p:nvPr/>
          </p:nvSpPr>
          <p:spPr>
            <a:xfrm>
              <a:off x="9454973" y="5050736"/>
              <a:ext cx="62151" cy="152685"/>
            </a:xfrm>
            <a:custGeom>
              <a:avLst/>
              <a:gdLst>
                <a:gd name="connsiteX0" fmla="*/ 286 w 62151"/>
                <a:gd name="connsiteY0" fmla="*/ 152686 h 152685"/>
                <a:gd name="connsiteX1" fmla="*/ 0 w 62151"/>
                <a:gd name="connsiteY1" fmla="*/ 143732 h 152685"/>
                <a:gd name="connsiteX2" fmla="*/ 42481 w 62151"/>
                <a:gd name="connsiteY2" fmla="*/ 134112 h 152685"/>
                <a:gd name="connsiteX3" fmla="*/ 53150 w 62151"/>
                <a:gd name="connsiteY3" fmla="*/ 113824 h 152685"/>
                <a:gd name="connsiteX4" fmla="*/ 48006 w 62151"/>
                <a:gd name="connsiteY4" fmla="*/ 100870 h 152685"/>
                <a:gd name="connsiteX5" fmla="*/ 20288 w 62151"/>
                <a:gd name="connsiteY5" fmla="*/ 100584 h 152685"/>
                <a:gd name="connsiteX6" fmla="*/ 12859 w 62151"/>
                <a:gd name="connsiteY6" fmla="*/ 104013 h 152685"/>
                <a:gd name="connsiteX7" fmla="*/ 27051 w 62151"/>
                <a:gd name="connsiteY7" fmla="*/ 0 h 152685"/>
                <a:gd name="connsiteX8" fmla="*/ 35909 w 62151"/>
                <a:gd name="connsiteY8" fmla="*/ 1238 h 152685"/>
                <a:gd name="connsiteX9" fmla="*/ 23813 w 62151"/>
                <a:gd name="connsiteY9" fmla="*/ 89726 h 152685"/>
                <a:gd name="connsiteX10" fmla="*/ 53721 w 62151"/>
                <a:gd name="connsiteY10" fmla="*/ 94012 h 152685"/>
                <a:gd name="connsiteX11" fmla="*/ 62103 w 62151"/>
                <a:gd name="connsiteY11" fmla="*/ 114205 h 152685"/>
                <a:gd name="connsiteX12" fmla="*/ 47720 w 62151"/>
                <a:gd name="connsiteY12" fmla="*/ 141446 h 152685"/>
                <a:gd name="connsiteX13" fmla="*/ 286 w 62151"/>
                <a:gd name="connsiteY13" fmla="*/ 152686 h 152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151" h="152685">
                  <a:moveTo>
                    <a:pt x="286" y="152686"/>
                  </a:moveTo>
                  <a:lnTo>
                    <a:pt x="0" y="143732"/>
                  </a:lnTo>
                  <a:cubicBezTo>
                    <a:pt x="16669" y="143256"/>
                    <a:pt x="31433" y="142208"/>
                    <a:pt x="42481" y="134112"/>
                  </a:cubicBezTo>
                  <a:cubicBezTo>
                    <a:pt x="48863" y="129254"/>
                    <a:pt x="52769" y="121825"/>
                    <a:pt x="53150" y="113824"/>
                  </a:cubicBezTo>
                  <a:cubicBezTo>
                    <a:pt x="53531" y="108966"/>
                    <a:pt x="51625" y="104108"/>
                    <a:pt x="48006" y="100870"/>
                  </a:cubicBezTo>
                  <a:cubicBezTo>
                    <a:pt x="40672" y="94679"/>
                    <a:pt x="28861" y="96679"/>
                    <a:pt x="20288" y="100584"/>
                  </a:cubicBezTo>
                  <a:lnTo>
                    <a:pt x="12859" y="104013"/>
                  </a:lnTo>
                  <a:lnTo>
                    <a:pt x="27051" y="0"/>
                  </a:lnTo>
                  <a:lnTo>
                    <a:pt x="35909" y="1238"/>
                  </a:lnTo>
                  <a:lnTo>
                    <a:pt x="23813" y="89726"/>
                  </a:lnTo>
                  <a:cubicBezTo>
                    <a:pt x="35528" y="86297"/>
                    <a:pt x="46387" y="87725"/>
                    <a:pt x="53721" y="94012"/>
                  </a:cubicBezTo>
                  <a:cubicBezTo>
                    <a:pt x="59531" y="99060"/>
                    <a:pt x="62579" y="106490"/>
                    <a:pt x="62103" y="114205"/>
                  </a:cubicBezTo>
                  <a:cubicBezTo>
                    <a:pt x="61531" y="124968"/>
                    <a:pt x="56293" y="134969"/>
                    <a:pt x="47720" y="141446"/>
                  </a:cubicBezTo>
                  <a:cubicBezTo>
                    <a:pt x="33528" y="151733"/>
                    <a:pt x="15145" y="152305"/>
                    <a:pt x="286" y="152686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CD5486DD-1FB9-4CD3-A55E-8FE356297DFB}"/>
                </a:ext>
              </a:extLst>
            </p:cNvPr>
            <p:cNvSpPr/>
            <p:nvPr/>
          </p:nvSpPr>
          <p:spPr>
            <a:xfrm>
              <a:off x="9534888" y="5059594"/>
              <a:ext cx="48291" cy="8953"/>
            </a:xfrm>
            <a:custGeom>
              <a:avLst/>
              <a:gdLst>
                <a:gd name="connsiteX0" fmla="*/ 0 w 48291"/>
                <a:gd name="connsiteY0" fmla="*/ 0 h 8953"/>
                <a:gd name="connsiteX1" fmla="*/ 48292 w 48291"/>
                <a:gd name="connsiteY1" fmla="*/ 0 h 8953"/>
                <a:gd name="connsiteX2" fmla="*/ 48292 w 48291"/>
                <a:gd name="connsiteY2" fmla="*/ 8954 h 8953"/>
                <a:gd name="connsiteX3" fmla="*/ 0 w 48291"/>
                <a:gd name="connsiteY3" fmla="*/ 8954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8953">
                  <a:moveTo>
                    <a:pt x="0" y="0"/>
                  </a:moveTo>
                  <a:lnTo>
                    <a:pt x="48292" y="0"/>
                  </a:lnTo>
                  <a:lnTo>
                    <a:pt x="48292" y="8954"/>
                  </a:lnTo>
                  <a:lnTo>
                    <a:pt x="0" y="895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3F54F26-DBAF-4169-8955-C070668542AD}"/>
                </a:ext>
              </a:extLst>
            </p:cNvPr>
            <p:cNvSpPr/>
            <p:nvPr/>
          </p:nvSpPr>
          <p:spPr>
            <a:xfrm>
              <a:off x="9382393" y="5059594"/>
              <a:ext cx="48291" cy="8953"/>
            </a:xfrm>
            <a:custGeom>
              <a:avLst/>
              <a:gdLst>
                <a:gd name="connsiteX0" fmla="*/ 0 w 48291"/>
                <a:gd name="connsiteY0" fmla="*/ 0 h 8953"/>
                <a:gd name="connsiteX1" fmla="*/ 48292 w 48291"/>
                <a:gd name="connsiteY1" fmla="*/ 0 h 8953"/>
                <a:gd name="connsiteX2" fmla="*/ 48292 w 48291"/>
                <a:gd name="connsiteY2" fmla="*/ 8954 h 8953"/>
                <a:gd name="connsiteX3" fmla="*/ 0 w 48291"/>
                <a:gd name="connsiteY3" fmla="*/ 8954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" h="8953">
                  <a:moveTo>
                    <a:pt x="0" y="0"/>
                  </a:moveTo>
                  <a:lnTo>
                    <a:pt x="48292" y="0"/>
                  </a:lnTo>
                  <a:lnTo>
                    <a:pt x="48292" y="8954"/>
                  </a:lnTo>
                  <a:lnTo>
                    <a:pt x="0" y="8954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2A44D8D8-FC99-409D-82F2-21F4D628FEC3}"/>
                </a:ext>
              </a:extLst>
            </p:cNvPr>
            <p:cNvSpPr/>
            <p:nvPr/>
          </p:nvSpPr>
          <p:spPr>
            <a:xfrm>
              <a:off x="9227326" y="5389540"/>
              <a:ext cx="484250" cy="762476"/>
            </a:xfrm>
            <a:custGeom>
              <a:avLst/>
              <a:gdLst>
                <a:gd name="connsiteX0" fmla="*/ 455295 w 484250"/>
                <a:gd name="connsiteY0" fmla="*/ 762476 h 762476"/>
                <a:gd name="connsiteX1" fmla="*/ 29147 w 484250"/>
                <a:gd name="connsiteY1" fmla="*/ 762476 h 762476"/>
                <a:gd name="connsiteX2" fmla="*/ 0 w 484250"/>
                <a:gd name="connsiteY2" fmla="*/ 702659 h 762476"/>
                <a:gd name="connsiteX3" fmla="*/ 0 w 484250"/>
                <a:gd name="connsiteY3" fmla="*/ 282512 h 762476"/>
                <a:gd name="connsiteX4" fmla="*/ 169164 w 484250"/>
                <a:gd name="connsiteY4" fmla="*/ 51530 h 762476"/>
                <a:gd name="connsiteX5" fmla="*/ 168212 w 484250"/>
                <a:gd name="connsiteY5" fmla="*/ 42577 h 762476"/>
                <a:gd name="connsiteX6" fmla="*/ 210788 w 484250"/>
                <a:gd name="connsiteY6" fmla="*/ 0 h 762476"/>
                <a:gd name="connsiteX7" fmla="*/ 273558 w 484250"/>
                <a:gd name="connsiteY7" fmla="*/ 0 h 762476"/>
                <a:gd name="connsiteX8" fmla="*/ 316135 w 484250"/>
                <a:gd name="connsiteY8" fmla="*/ 42577 h 762476"/>
                <a:gd name="connsiteX9" fmla="*/ 315182 w 484250"/>
                <a:gd name="connsiteY9" fmla="*/ 51530 h 762476"/>
                <a:gd name="connsiteX10" fmla="*/ 381571 w 484250"/>
                <a:gd name="connsiteY10" fmla="*/ 84392 h 762476"/>
                <a:gd name="connsiteX11" fmla="*/ 393763 w 484250"/>
                <a:gd name="connsiteY11" fmla="*/ 93631 h 762476"/>
                <a:gd name="connsiteX12" fmla="*/ 470154 w 484250"/>
                <a:gd name="connsiteY12" fmla="*/ 200692 h 762476"/>
                <a:gd name="connsiteX13" fmla="*/ 476631 w 484250"/>
                <a:gd name="connsiteY13" fmla="*/ 221742 h 762476"/>
                <a:gd name="connsiteX14" fmla="*/ 476631 w 484250"/>
                <a:gd name="connsiteY14" fmla="*/ 221742 h 762476"/>
                <a:gd name="connsiteX15" fmla="*/ 484251 w 484250"/>
                <a:gd name="connsiteY15" fmla="*/ 282416 h 762476"/>
                <a:gd name="connsiteX16" fmla="*/ 484251 w 484250"/>
                <a:gd name="connsiteY16" fmla="*/ 702564 h 762476"/>
                <a:gd name="connsiteX17" fmla="*/ 456057 w 484250"/>
                <a:gd name="connsiteY17" fmla="*/ 762191 h 762476"/>
                <a:gd name="connsiteX18" fmla="*/ 455295 w 484250"/>
                <a:gd name="connsiteY18" fmla="*/ 762476 h 76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4250" h="762476">
                  <a:moveTo>
                    <a:pt x="455295" y="762476"/>
                  </a:moveTo>
                  <a:lnTo>
                    <a:pt x="29147" y="762476"/>
                  </a:lnTo>
                  <a:cubicBezTo>
                    <a:pt x="12764" y="762476"/>
                    <a:pt x="0" y="736187"/>
                    <a:pt x="0" y="702659"/>
                  </a:cubicBezTo>
                  <a:lnTo>
                    <a:pt x="0" y="282512"/>
                  </a:lnTo>
                  <a:cubicBezTo>
                    <a:pt x="0" y="176879"/>
                    <a:pt x="68485" y="83439"/>
                    <a:pt x="169164" y="51530"/>
                  </a:cubicBezTo>
                  <a:cubicBezTo>
                    <a:pt x="168497" y="48578"/>
                    <a:pt x="168212" y="45529"/>
                    <a:pt x="168212" y="42577"/>
                  </a:cubicBezTo>
                  <a:cubicBezTo>
                    <a:pt x="168212" y="19050"/>
                    <a:pt x="187262" y="0"/>
                    <a:pt x="210788" y="0"/>
                  </a:cubicBezTo>
                  <a:lnTo>
                    <a:pt x="273558" y="0"/>
                  </a:lnTo>
                  <a:cubicBezTo>
                    <a:pt x="297085" y="0"/>
                    <a:pt x="316135" y="19050"/>
                    <a:pt x="316135" y="42577"/>
                  </a:cubicBezTo>
                  <a:cubicBezTo>
                    <a:pt x="316135" y="45625"/>
                    <a:pt x="315754" y="48578"/>
                    <a:pt x="315182" y="51530"/>
                  </a:cubicBezTo>
                  <a:cubicBezTo>
                    <a:pt x="338900" y="58960"/>
                    <a:pt x="361283" y="70104"/>
                    <a:pt x="381571" y="84392"/>
                  </a:cubicBezTo>
                  <a:cubicBezTo>
                    <a:pt x="385763" y="87344"/>
                    <a:pt x="389858" y="90392"/>
                    <a:pt x="393763" y="93631"/>
                  </a:cubicBezTo>
                  <a:cubicBezTo>
                    <a:pt x="428625" y="121539"/>
                    <a:pt x="455105" y="158687"/>
                    <a:pt x="470154" y="200692"/>
                  </a:cubicBezTo>
                  <a:cubicBezTo>
                    <a:pt x="472630" y="207550"/>
                    <a:pt x="474821" y="214598"/>
                    <a:pt x="476631" y="221742"/>
                  </a:cubicBezTo>
                  <a:lnTo>
                    <a:pt x="476631" y="221742"/>
                  </a:lnTo>
                  <a:cubicBezTo>
                    <a:pt x="481679" y="241554"/>
                    <a:pt x="484251" y="261938"/>
                    <a:pt x="484251" y="282416"/>
                  </a:cubicBezTo>
                  <a:lnTo>
                    <a:pt x="484251" y="702564"/>
                  </a:lnTo>
                  <a:cubicBezTo>
                    <a:pt x="484251" y="735235"/>
                    <a:pt x="471869" y="761333"/>
                    <a:pt x="456057" y="762191"/>
                  </a:cubicBezTo>
                  <a:cubicBezTo>
                    <a:pt x="455962" y="762476"/>
                    <a:pt x="455676" y="762476"/>
                    <a:pt x="455295" y="762476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414A81F2-F346-4A25-AD02-48C8D8B35FB6}"/>
                </a:ext>
              </a:extLst>
            </p:cNvPr>
            <p:cNvSpPr/>
            <p:nvPr/>
          </p:nvSpPr>
          <p:spPr>
            <a:xfrm>
              <a:off x="9245423" y="6111630"/>
              <a:ext cx="228695" cy="192881"/>
            </a:xfrm>
            <a:custGeom>
              <a:avLst/>
              <a:gdLst>
                <a:gd name="connsiteX0" fmla="*/ 199549 w 228695"/>
                <a:gd name="connsiteY0" fmla="*/ 192881 h 192881"/>
                <a:gd name="connsiteX1" fmla="*/ 29146 w 228695"/>
                <a:gd name="connsiteY1" fmla="*/ 192881 h 192881"/>
                <a:gd name="connsiteX2" fmla="*/ 0 w 228695"/>
                <a:gd name="connsiteY2" fmla="*/ 163734 h 192881"/>
                <a:gd name="connsiteX3" fmla="*/ 0 w 228695"/>
                <a:gd name="connsiteY3" fmla="*/ 29146 h 192881"/>
                <a:gd name="connsiteX4" fmla="*/ 29146 w 228695"/>
                <a:gd name="connsiteY4" fmla="*/ 0 h 192881"/>
                <a:gd name="connsiteX5" fmla="*/ 199549 w 228695"/>
                <a:gd name="connsiteY5" fmla="*/ 0 h 192881"/>
                <a:gd name="connsiteX6" fmla="*/ 228695 w 228695"/>
                <a:gd name="connsiteY6" fmla="*/ 29146 h 192881"/>
                <a:gd name="connsiteX7" fmla="*/ 228695 w 228695"/>
                <a:gd name="connsiteY7" fmla="*/ 163734 h 192881"/>
                <a:gd name="connsiteX8" fmla="*/ 199549 w 228695"/>
                <a:gd name="connsiteY8" fmla="*/ 192881 h 19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95" h="192881">
                  <a:moveTo>
                    <a:pt x="199549" y="192881"/>
                  </a:moveTo>
                  <a:lnTo>
                    <a:pt x="29146" y="192881"/>
                  </a:lnTo>
                  <a:cubicBezTo>
                    <a:pt x="13049" y="192881"/>
                    <a:pt x="0" y="179832"/>
                    <a:pt x="0" y="163734"/>
                  </a:cubicBezTo>
                  <a:lnTo>
                    <a:pt x="0" y="29146"/>
                  </a:lnTo>
                  <a:cubicBezTo>
                    <a:pt x="0" y="13049"/>
                    <a:pt x="13049" y="0"/>
                    <a:pt x="29146" y="0"/>
                  </a:cubicBezTo>
                  <a:lnTo>
                    <a:pt x="199549" y="0"/>
                  </a:lnTo>
                  <a:cubicBezTo>
                    <a:pt x="215646" y="0"/>
                    <a:pt x="228695" y="13049"/>
                    <a:pt x="228695" y="29146"/>
                  </a:cubicBezTo>
                  <a:lnTo>
                    <a:pt x="228695" y="163734"/>
                  </a:lnTo>
                  <a:cubicBezTo>
                    <a:pt x="228695" y="179832"/>
                    <a:pt x="215646" y="192881"/>
                    <a:pt x="199549" y="192881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572ED5A-84D8-4460-A3E9-56A724619CDA}"/>
                </a:ext>
              </a:extLst>
            </p:cNvPr>
            <p:cNvSpPr/>
            <p:nvPr/>
          </p:nvSpPr>
          <p:spPr>
            <a:xfrm>
              <a:off x="9473901" y="6063692"/>
              <a:ext cx="264944" cy="243867"/>
            </a:xfrm>
            <a:custGeom>
              <a:avLst/>
              <a:gdLst>
                <a:gd name="connsiteX0" fmla="*/ 76132 w 264944"/>
                <a:gd name="connsiteY0" fmla="*/ 243867 h 243867"/>
                <a:gd name="connsiteX1" fmla="*/ 48795 w 264944"/>
                <a:gd name="connsiteY1" fmla="*/ 224912 h 243867"/>
                <a:gd name="connsiteX2" fmla="*/ 1837 w 264944"/>
                <a:gd name="connsiteY2" fmla="*/ 98706 h 243867"/>
                <a:gd name="connsiteX3" fmla="*/ 18982 w 264944"/>
                <a:gd name="connsiteY3" fmla="*/ 61178 h 243867"/>
                <a:gd name="connsiteX4" fmla="*/ 178716 w 264944"/>
                <a:gd name="connsiteY4" fmla="*/ 1837 h 243867"/>
                <a:gd name="connsiteX5" fmla="*/ 216244 w 264944"/>
                <a:gd name="connsiteY5" fmla="*/ 18982 h 243867"/>
                <a:gd name="connsiteX6" fmla="*/ 263108 w 264944"/>
                <a:gd name="connsiteY6" fmla="*/ 145093 h 243867"/>
                <a:gd name="connsiteX7" fmla="*/ 245963 w 264944"/>
                <a:gd name="connsiteY7" fmla="*/ 182621 h 243867"/>
                <a:gd name="connsiteX8" fmla="*/ 86228 w 264944"/>
                <a:gd name="connsiteY8" fmla="*/ 242057 h 243867"/>
                <a:gd name="connsiteX9" fmla="*/ 76132 w 264944"/>
                <a:gd name="connsiteY9" fmla="*/ 243867 h 24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4944" h="243867">
                  <a:moveTo>
                    <a:pt x="76132" y="243867"/>
                  </a:moveTo>
                  <a:cubicBezTo>
                    <a:pt x="63940" y="243867"/>
                    <a:pt x="52986" y="236247"/>
                    <a:pt x="48795" y="224912"/>
                  </a:cubicBezTo>
                  <a:lnTo>
                    <a:pt x="1837" y="98706"/>
                  </a:lnTo>
                  <a:cubicBezTo>
                    <a:pt x="-3783" y="83657"/>
                    <a:pt x="3932" y="66797"/>
                    <a:pt x="18982" y="61178"/>
                  </a:cubicBezTo>
                  <a:lnTo>
                    <a:pt x="178716" y="1837"/>
                  </a:lnTo>
                  <a:cubicBezTo>
                    <a:pt x="193765" y="-3783"/>
                    <a:pt x="210530" y="3932"/>
                    <a:pt x="216244" y="18982"/>
                  </a:cubicBezTo>
                  <a:lnTo>
                    <a:pt x="263108" y="145093"/>
                  </a:lnTo>
                  <a:cubicBezTo>
                    <a:pt x="268727" y="160143"/>
                    <a:pt x="261012" y="177002"/>
                    <a:pt x="245963" y="182621"/>
                  </a:cubicBezTo>
                  <a:lnTo>
                    <a:pt x="86228" y="242057"/>
                  </a:lnTo>
                  <a:cubicBezTo>
                    <a:pt x="82990" y="243201"/>
                    <a:pt x="79561" y="243867"/>
                    <a:pt x="76132" y="243867"/>
                  </a:cubicBez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CE00DB0D-DEF8-4D68-AB11-29AE13593E9B}"/>
                </a:ext>
              </a:extLst>
            </p:cNvPr>
            <p:cNvSpPr/>
            <p:nvPr/>
          </p:nvSpPr>
          <p:spPr>
            <a:xfrm>
              <a:off x="9191595" y="4689033"/>
              <a:ext cx="525080" cy="316238"/>
            </a:xfrm>
            <a:custGeom>
              <a:avLst/>
              <a:gdLst>
                <a:gd name="connsiteX0" fmla="*/ 160318 w 525080"/>
                <a:gd name="connsiteY0" fmla="*/ 302933 h 316238"/>
                <a:gd name="connsiteX1" fmla="*/ 304717 w 525080"/>
                <a:gd name="connsiteY1" fmla="*/ 307695 h 316238"/>
                <a:gd name="connsiteX2" fmla="*/ 451974 w 525080"/>
                <a:gd name="connsiteY2" fmla="*/ 298456 h 316238"/>
                <a:gd name="connsiteX3" fmla="*/ 524745 w 525080"/>
                <a:gd name="connsiteY3" fmla="*/ 197110 h 316238"/>
                <a:gd name="connsiteX4" fmla="*/ 466166 w 525080"/>
                <a:gd name="connsiteY4" fmla="*/ 97288 h 316238"/>
                <a:gd name="connsiteX5" fmla="*/ 361391 w 525080"/>
                <a:gd name="connsiteY5" fmla="*/ 142818 h 316238"/>
                <a:gd name="connsiteX6" fmla="*/ 373678 w 525080"/>
                <a:gd name="connsiteY6" fmla="*/ 141199 h 316238"/>
                <a:gd name="connsiteX7" fmla="*/ 185559 w 525080"/>
                <a:gd name="connsiteY7" fmla="*/ 2038 h 316238"/>
                <a:gd name="connsiteX8" fmla="*/ 78213 w 525080"/>
                <a:gd name="connsiteY8" fmla="*/ 22517 h 316238"/>
                <a:gd name="connsiteX9" fmla="*/ 18681 w 525080"/>
                <a:gd name="connsiteY9" fmla="*/ 105575 h 316238"/>
                <a:gd name="connsiteX10" fmla="*/ 12 w 525080"/>
                <a:gd name="connsiteY10" fmla="*/ 225114 h 316238"/>
                <a:gd name="connsiteX11" fmla="*/ 13443 w 525080"/>
                <a:gd name="connsiteY11" fmla="*/ 225114 h 316238"/>
                <a:gd name="connsiteX12" fmla="*/ 74688 w 525080"/>
                <a:gd name="connsiteY12" fmla="*/ 41853 h 316238"/>
                <a:gd name="connsiteX13" fmla="*/ 171748 w 525080"/>
                <a:gd name="connsiteY13" fmla="*/ 13754 h 316238"/>
                <a:gd name="connsiteX14" fmla="*/ 271856 w 525080"/>
                <a:gd name="connsiteY14" fmla="*/ 53378 h 316238"/>
                <a:gd name="connsiteX15" fmla="*/ 362058 w 525080"/>
                <a:gd name="connsiteY15" fmla="*/ 147866 h 316238"/>
                <a:gd name="connsiteX16" fmla="*/ 371487 w 525080"/>
                <a:gd name="connsiteY16" fmla="*/ 149961 h 316238"/>
                <a:gd name="connsiteX17" fmla="*/ 374345 w 525080"/>
                <a:gd name="connsiteY17" fmla="*/ 146247 h 316238"/>
                <a:gd name="connsiteX18" fmla="*/ 458546 w 525080"/>
                <a:gd name="connsiteY18" fmla="*/ 108623 h 316238"/>
                <a:gd name="connsiteX19" fmla="*/ 511314 w 525080"/>
                <a:gd name="connsiteY19" fmla="*/ 196920 h 316238"/>
                <a:gd name="connsiteX20" fmla="*/ 439972 w 525080"/>
                <a:gd name="connsiteY20" fmla="*/ 289122 h 316238"/>
                <a:gd name="connsiteX21" fmla="*/ 302622 w 525080"/>
                <a:gd name="connsiteY21" fmla="*/ 293122 h 316238"/>
                <a:gd name="connsiteX22" fmla="*/ 153555 w 525080"/>
                <a:gd name="connsiteY22" fmla="*/ 291027 h 316238"/>
                <a:gd name="connsiteX23" fmla="*/ 151460 w 525080"/>
                <a:gd name="connsiteY23" fmla="*/ 300361 h 316238"/>
                <a:gd name="connsiteX24" fmla="*/ 160318 w 525080"/>
                <a:gd name="connsiteY24" fmla="*/ 302933 h 316238"/>
                <a:gd name="connsiteX25" fmla="*/ 160318 w 525080"/>
                <a:gd name="connsiteY25" fmla="*/ 302933 h 31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5080" h="316238">
                  <a:moveTo>
                    <a:pt x="160318" y="302933"/>
                  </a:moveTo>
                  <a:cubicBezTo>
                    <a:pt x="204800" y="277216"/>
                    <a:pt x="258711" y="296932"/>
                    <a:pt x="304717" y="307695"/>
                  </a:cubicBezTo>
                  <a:cubicBezTo>
                    <a:pt x="353771" y="319221"/>
                    <a:pt x="405682" y="321697"/>
                    <a:pt x="451974" y="298456"/>
                  </a:cubicBezTo>
                  <a:cubicBezTo>
                    <a:pt x="490455" y="279120"/>
                    <a:pt x="521030" y="240925"/>
                    <a:pt x="524745" y="197110"/>
                  </a:cubicBezTo>
                  <a:cubicBezTo>
                    <a:pt x="528174" y="156153"/>
                    <a:pt x="505123" y="112624"/>
                    <a:pt x="466166" y="97288"/>
                  </a:cubicBezTo>
                  <a:cubicBezTo>
                    <a:pt x="426447" y="81667"/>
                    <a:pt x="375869" y="102146"/>
                    <a:pt x="361391" y="142818"/>
                  </a:cubicBezTo>
                  <a:lnTo>
                    <a:pt x="373678" y="141199"/>
                  </a:lnTo>
                  <a:cubicBezTo>
                    <a:pt x="326053" y="78715"/>
                    <a:pt x="267379" y="14230"/>
                    <a:pt x="185559" y="2038"/>
                  </a:cubicBezTo>
                  <a:cubicBezTo>
                    <a:pt x="148793" y="-3391"/>
                    <a:pt x="109645" y="1562"/>
                    <a:pt x="78213" y="22517"/>
                  </a:cubicBezTo>
                  <a:cubicBezTo>
                    <a:pt x="48780" y="42139"/>
                    <a:pt x="29826" y="72523"/>
                    <a:pt x="18681" y="105575"/>
                  </a:cubicBezTo>
                  <a:cubicBezTo>
                    <a:pt x="5727" y="143961"/>
                    <a:pt x="2298" y="185014"/>
                    <a:pt x="12" y="225114"/>
                  </a:cubicBezTo>
                  <a:cubicBezTo>
                    <a:pt x="-464" y="233782"/>
                    <a:pt x="12966" y="233782"/>
                    <a:pt x="13443" y="225114"/>
                  </a:cubicBezTo>
                  <a:cubicBezTo>
                    <a:pt x="17157" y="162058"/>
                    <a:pt x="23063" y="85953"/>
                    <a:pt x="74688" y="41853"/>
                  </a:cubicBezTo>
                  <a:cubicBezTo>
                    <a:pt x="101454" y="18993"/>
                    <a:pt x="137172" y="10992"/>
                    <a:pt x="171748" y="13754"/>
                  </a:cubicBezTo>
                  <a:cubicBezTo>
                    <a:pt x="208419" y="16707"/>
                    <a:pt x="242424" y="31852"/>
                    <a:pt x="271856" y="53378"/>
                  </a:cubicBezTo>
                  <a:cubicBezTo>
                    <a:pt x="307194" y="79095"/>
                    <a:pt x="335769" y="113290"/>
                    <a:pt x="362058" y="147866"/>
                  </a:cubicBezTo>
                  <a:cubicBezTo>
                    <a:pt x="364058" y="151009"/>
                    <a:pt x="368344" y="151962"/>
                    <a:pt x="371487" y="149961"/>
                  </a:cubicBezTo>
                  <a:cubicBezTo>
                    <a:pt x="372821" y="149104"/>
                    <a:pt x="373869" y="147771"/>
                    <a:pt x="374345" y="146247"/>
                  </a:cubicBezTo>
                  <a:cubicBezTo>
                    <a:pt x="385965" y="113576"/>
                    <a:pt x="426732" y="98241"/>
                    <a:pt x="458546" y="108623"/>
                  </a:cubicBezTo>
                  <a:cubicBezTo>
                    <a:pt x="494455" y="120339"/>
                    <a:pt x="514267" y="161011"/>
                    <a:pt x="511314" y="196920"/>
                  </a:cubicBezTo>
                  <a:cubicBezTo>
                    <a:pt x="507885" y="238068"/>
                    <a:pt x="476358" y="272644"/>
                    <a:pt x="439972" y="289122"/>
                  </a:cubicBezTo>
                  <a:cubicBezTo>
                    <a:pt x="396062" y="308934"/>
                    <a:pt x="348056" y="304076"/>
                    <a:pt x="302622" y="293122"/>
                  </a:cubicBezTo>
                  <a:cubicBezTo>
                    <a:pt x="254425" y="281502"/>
                    <a:pt x="199942" y="264261"/>
                    <a:pt x="153555" y="291027"/>
                  </a:cubicBezTo>
                  <a:cubicBezTo>
                    <a:pt x="150412" y="293027"/>
                    <a:pt x="149460" y="297123"/>
                    <a:pt x="151460" y="300361"/>
                  </a:cubicBezTo>
                  <a:cubicBezTo>
                    <a:pt x="153365" y="303600"/>
                    <a:pt x="157175" y="304552"/>
                    <a:pt x="160318" y="302933"/>
                  </a:cubicBezTo>
                  <a:lnTo>
                    <a:pt x="160318" y="302933"/>
                  </a:lnTo>
                  <a:close/>
                </a:path>
              </a:pathLst>
            </a:custGeom>
            <a:solidFill>
              <a:srgbClr val="302F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D7B460FD-1972-40D8-A887-83A85B8F2CCB}"/>
                </a:ext>
              </a:extLst>
            </p:cNvPr>
            <p:cNvSpPr/>
            <p:nvPr/>
          </p:nvSpPr>
          <p:spPr>
            <a:xfrm>
              <a:off x="8302830" y="6652174"/>
              <a:ext cx="2259217" cy="45719"/>
            </a:xfrm>
            <a:custGeom>
              <a:avLst/>
              <a:gdLst>
                <a:gd name="connsiteX0" fmla="*/ 4364165 w 4368641"/>
                <a:gd name="connsiteY0" fmla="*/ 8953 h 8953"/>
                <a:gd name="connsiteX1" fmla="*/ 4477 w 4368641"/>
                <a:gd name="connsiteY1" fmla="*/ 8953 h 8953"/>
                <a:gd name="connsiteX2" fmla="*/ 0 w 4368641"/>
                <a:gd name="connsiteY2" fmla="*/ 4477 h 8953"/>
                <a:gd name="connsiteX3" fmla="*/ 4477 w 4368641"/>
                <a:gd name="connsiteY3" fmla="*/ 0 h 8953"/>
                <a:gd name="connsiteX4" fmla="*/ 4364165 w 4368641"/>
                <a:gd name="connsiteY4" fmla="*/ 0 h 8953"/>
                <a:gd name="connsiteX5" fmla="*/ 4368641 w 4368641"/>
                <a:gd name="connsiteY5" fmla="*/ 4477 h 8953"/>
                <a:gd name="connsiteX6" fmla="*/ 4364165 w 4368641"/>
                <a:gd name="connsiteY6" fmla="*/ 8953 h 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8641" h="8953">
                  <a:moveTo>
                    <a:pt x="4364165" y="8953"/>
                  </a:moveTo>
                  <a:lnTo>
                    <a:pt x="4477" y="8953"/>
                  </a:lnTo>
                  <a:cubicBezTo>
                    <a:pt x="2000" y="8953"/>
                    <a:pt x="0" y="6953"/>
                    <a:pt x="0" y="4477"/>
                  </a:cubicBezTo>
                  <a:cubicBezTo>
                    <a:pt x="0" y="2000"/>
                    <a:pt x="2000" y="0"/>
                    <a:pt x="4477" y="0"/>
                  </a:cubicBezTo>
                  <a:lnTo>
                    <a:pt x="4364165" y="0"/>
                  </a:lnTo>
                  <a:cubicBezTo>
                    <a:pt x="4366641" y="0"/>
                    <a:pt x="4368641" y="2000"/>
                    <a:pt x="4368641" y="4477"/>
                  </a:cubicBezTo>
                  <a:cubicBezTo>
                    <a:pt x="4368641" y="6858"/>
                    <a:pt x="4366641" y="8953"/>
                    <a:pt x="4364165" y="8953"/>
                  </a:cubicBezTo>
                  <a:close/>
                </a:path>
              </a:pathLst>
            </a:custGeom>
            <a:solidFill>
              <a:srgbClr val="CD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06B8E6C0-C550-4B13-98B3-0576A023480C}"/>
              </a:ext>
            </a:extLst>
          </p:cNvPr>
          <p:cNvGrpSpPr/>
          <p:nvPr/>
        </p:nvGrpSpPr>
        <p:grpSpPr>
          <a:xfrm>
            <a:off x="8499217" y="4722226"/>
            <a:ext cx="714419" cy="1240919"/>
            <a:chOff x="10045714" y="3390624"/>
            <a:chExt cx="1879377" cy="3264408"/>
          </a:xfrm>
        </p:grpSpPr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E217240A-DF05-4D4F-B8CC-3CB90CDF364C}"/>
                </a:ext>
              </a:extLst>
            </p:cNvPr>
            <p:cNvSpPr/>
            <p:nvPr/>
          </p:nvSpPr>
          <p:spPr>
            <a:xfrm>
              <a:off x="10171539" y="3390624"/>
              <a:ext cx="1627727" cy="3264408"/>
            </a:xfrm>
            <a:custGeom>
              <a:avLst/>
              <a:gdLst>
                <a:gd name="connsiteX0" fmla="*/ 1627632 w 1627727"/>
                <a:gd name="connsiteY0" fmla="*/ 775716 h 3264408"/>
                <a:gd name="connsiteX1" fmla="*/ 1609725 w 1627727"/>
                <a:gd name="connsiteY1" fmla="*/ 775716 h 3264408"/>
                <a:gd name="connsiteX2" fmla="*/ 1609725 w 1627727"/>
                <a:gd name="connsiteY2" fmla="*/ 284417 h 3264408"/>
                <a:gd name="connsiteX3" fmla="*/ 1325404 w 1627727"/>
                <a:gd name="connsiteY3" fmla="*/ 0 h 3264408"/>
                <a:gd name="connsiteX4" fmla="*/ 1325404 w 1627727"/>
                <a:gd name="connsiteY4" fmla="*/ 0 h 3264408"/>
                <a:gd name="connsiteX5" fmla="*/ 284417 w 1627727"/>
                <a:gd name="connsiteY5" fmla="*/ 0 h 3264408"/>
                <a:gd name="connsiteX6" fmla="*/ 0 w 1627727"/>
                <a:gd name="connsiteY6" fmla="*/ 284417 h 3264408"/>
                <a:gd name="connsiteX7" fmla="*/ 0 w 1627727"/>
                <a:gd name="connsiteY7" fmla="*/ 2979991 h 3264408"/>
                <a:gd name="connsiteX8" fmla="*/ 284417 w 1627727"/>
                <a:gd name="connsiteY8" fmla="*/ 3264408 h 3264408"/>
                <a:gd name="connsiteX9" fmla="*/ 1325404 w 1627727"/>
                <a:gd name="connsiteY9" fmla="*/ 3264408 h 3264408"/>
                <a:gd name="connsiteX10" fmla="*/ 1609820 w 1627727"/>
                <a:gd name="connsiteY10" fmla="*/ 2979991 h 3264408"/>
                <a:gd name="connsiteX11" fmla="*/ 1609820 w 1627727"/>
                <a:gd name="connsiteY11" fmla="*/ 1125474 h 3264408"/>
                <a:gd name="connsiteX12" fmla="*/ 1627727 w 1627727"/>
                <a:gd name="connsiteY12" fmla="*/ 1125474 h 3264408"/>
                <a:gd name="connsiteX13" fmla="*/ 1627632 w 1627727"/>
                <a:gd name="connsiteY13" fmla="*/ 775716 h 32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7727" h="3264408">
                  <a:moveTo>
                    <a:pt x="1627632" y="775716"/>
                  </a:moveTo>
                  <a:lnTo>
                    <a:pt x="1609725" y="775716"/>
                  </a:lnTo>
                  <a:lnTo>
                    <a:pt x="1609725" y="284417"/>
                  </a:lnTo>
                  <a:cubicBezTo>
                    <a:pt x="1609725" y="127349"/>
                    <a:pt x="1482376" y="0"/>
                    <a:pt x="1325404" y="0"/>
                  </a:cubicBezTo>
                  <a:lnTo>
                    <a:pt x="1325404" y="0"/>
                  </a:lnTo>
                  <a:lnTo>
                    <a:pt x="284417" y="0"/>
                  </a:lnTo>
                  <a:cubicBezTo>
                    <a:pt x="127349" y="0"/>
                    <a:pt x="0" y="127349"/>
                    <a:pt x="0" y="284417"/>
                  </a:cubicBezTo>
                  <a:lnTo>
                    <a:pt x="0" y="2979991"/>
                  </a:lnTo>
                  <a:cubicBezTo>
                    <a:pt x="0" y="3137059"/>
                    <a:pt x="127349" y="3264408"/>
                    <a:pt x="284417" y="3264408"/>
                  </a:cubicBezTo>
                  <a:lnTo>
                    <a:pt x="1325404" y="3264408"/>
                  </a:lnTo>
                  <a:cubicBezTo>
                    <a:pt x="1482471" y="3264408"/>
                    <a:pt x="1609820" y="3137059"/>
                    <a:pt x="1609820" y="2979991"/>
                  </a:cubicBezTo>
                  <a:lnTo>
                    <a:pt x="1609820" y="1125474"/>
                  </a:lnTo>
                  <a:lnTo>
                    <a:pt x="1627727" y="1125474"/>
                  </a:lnTo>
                  <a:lnTo>
                    <a:pt x="1627632" y="775716"/>
                  </a:lnTo>
                  <a:close/>
                </a:path>
              </a:pathLst>
            </a:custGeom>
            <a:solidFill>
              <a:srgbClr val="E7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CB8A718B-E227-4C43-8DC0-D060ED2F3CD4}"/>
                </a:ext>
              </a:extLst>
            </p:cNvPr>
            <p:cNvSpPr/>
            <p:nvPr/>
          </p:nvSpPr>
          <p:spPr>
            <a:xfrm>
              <a:off x="10250025" y="3464442"/>
              <a:ext cx="1470755" cy="3116484"/>
            </a:xfrm>
            <a:custGeom>
              <a:avLst/>
              <a:gdLst>
                <a:gd name="connsiteX0" fmla="*/ 1470755 w 1470755"/>
                <a:gd name="connsiteY0" fmla="*/ 212503 h 3116484"/>
                <a:gd name="connsiteX1" fmla="*/ 1470755 w 1470755"/>
                <a:gd name="connsiteY1" fmla="*/ 2904078 h 3116484"/>
                <a:gd name="connsiteX2" fmla="*/ 1258348 w 1470755"/>
                <a:gd name="connsiteY2" fmla="*/ 3116485 h 3116484"/>
                <a:gd name="connsiteX3" fmla="*/ 212408 w 1470755"/>
                <a:gd name="connsiteY3" fmla="*/ 3116485 h 3116484"/>
                <a:gd name="connsiteX4" fmla="*/ 0 w 1470755"/>
                <a:gd name="connsiteY4" fmla="*/ 2904078 h 3116484"/>
                <a:gd name="connsiteX5" fmla="*/ 0 w 1470755"/>
                <a:gd name="connsiteY5" fmla="*/ 212503 h 3116484"/>
                <a:gd name="connsiteX6" fmla="*/ 212408 w 1470755"/>
                <a:gd name="connsiteY6" fmla="*/ 95 h 3116484"/>
                <a:gd name="connsiteX7" fmla="*/ 339281 w 1470755"/>
                <a:gd name="connsiteY7" fmla="*/ 95 h 3116484"/>
                <a:gd name="connsiteX8" fmla="*/ 394716 w 1470755"/>
                <a:gd name="connsiteY8" fmla="*/ 131636 h 3116484"/>
                <a:gd name="connsiteX9" fmla="*/ 432721 w 1470755"/>
                <a:gd name="connsiteY9" fmla="*/ 139065 h 3116484"/>
                <a:gd name="connsiteX10" fmla="*/ 1029081 w 1470755"/>
                <a:gd name="connsiteY10" fmla="*/ 139065 h 3116484"/>
                <a:gd name="connsiteX11" fmla="*/ 1129951 w 1470755"/>
                <a:gd name="connsiteY11" fmla="*/ 38005 h 3116484"/>
                <a:gd name="connsiteX12" fmla="*/ 1122521 w 1470755"/>
                <a:gd name="connsiteY12" fmla="*/ 0 h 3116484"/>
                <a:gd name="connsiteX13" fmla="*/ 1258348 w 1470755"/>
                <a:gd name="connsiteY13" fmla="*/ 0 h 3116484"/>
                <a:gd name="connsiteX14" fmla="*/ 1470755 w 1470755"/>
                <a:gd name="connsiteY14" fmla="*/ 212503 h 311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70755" h="3116484">
                  <a:moveTo>
                    <a:pt x="1470755" y="212503"/>
                  </a:moveTo>
                  <a:lnTo>
                    <a:pt x="1470755" y="2904078"/>
                  </a:lnTo>
                  <a:cubicBezTo>
                    <a:pt x="1470755" y="3021330"/>
                    <a:pt x="1375696" y="3116485"/>
                    <a:pt x="1258348" y="3116485"/>
                  </a:cubicBezTo>
                  <a:lnTo>
                    <a:pt x="212408" y="3116485"/>
                  </a:lnTo>
                  <a:cubicBezTo>
                    <a:pt x="95155" y="3116485"/>
                    <a:pt x="0" y="3021425"/>
                    <a:pt x="0" y="2904078"/>
                  </a:cubicBezTo>
                  <a:lnTo>
                    <a:pt x="0" y="212503"/>
                  </a:lnTo>
                  <a:cubicBezTo>
                    <a:pt x="0" y="95250"/>
                    <a:pt x="95060" y="95"/>
                    <a:pt x="212408" y="95"/>
                  </a:cubicBezTo>
                  <a:lnTo>
                    <a:pt x="339281" y="95"/>
                  </a:lnTo>
                  <a:cubicBezTo>
                    <a:pt x="318230" y="51721"/>
                    <a:pt x="343091" y="110681"/>
                    <a:pt x="394716" y="131636"/>
                  </a:cubicBezTo>
                  <a:cubicBezTo>
                    <a:pt x="406813" y="136589"/>
                    <a:pt x="419672" y="139065"/>
                    <a:pt x="432721" y="139065"/>
                  </a:cubicBezTo>
                  <a:lnTo>
                    <a:pt x="1029081" y="139065"/>
                  </a:lnTo>
                  <a:cubicBezTo>
                    <a:pt x="1084802" y="139065"/>
                    <a:pt x="1129951" y="93821"/>
                    <a:pt x="1129951" y="38005"/>
                  </a:cubicBezTo>
                  <a:cubicBezTo>
                    <a:pt x="1129951" y="24955"/>
                    <a:pt x="1127379" y="12097"/>
                    <a:pt x="1122521" y="0"/>
                  </a:cubicBezTo>
                  <a:lnTo>
                    <a:pt x="1258348" y="0"/>
                  </a:lnTo>
                  <a:cubicBezTo>
                    <a:pt x="1375601" y="190"/>
                    <a:pt x="1470755" y="95250"/>
                    <a:pt x="1470755" y="21250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C27A4D7F-C3AD-41AC-A35E-DCEF931521E1}"/>
                </a:ext>
              </a:extLst>
            </p:cNvPr>
            <p:cNvSpPr/>
            <p:nvPr/>
          </p:nvSpPr>
          <p:spPr>
            <a:xfrm>
              <a:off x="10374612" y="3714283"/>
              <a:ext cx="287083" cy="287083"/>
            </a:xfrm>
            <a:custGeom>
              <a:avLst/>
              <a:gdLst>
                <a:gd name="connsiteX0" fmla="*/ 143542 w 287083"/>
                <a:gd name="connsiteY0" fmla="*/ 0 h 287083"/>
                <a:gd name="connsiteX1" fmla="*/ 0 w 287083"/>
                <a:gd name="connsiteY1" fmla="*/ 143542 h 287083"/>
                <a:gd name="connsiteX2" fmla="*/ 143542 w 287083"/>
                <a:gd name="connsiteY2" fmla="*/ 287084 h 287083"/>
                <a:gd name="connsiteX3" fmla="*/ 143542 w 287083"/>
                <a:gd name="connsiteY3" fmla="*/ 287084 h 287083"/>
                <a:gd name="connsiteX4" fmla="*/ 287084 w 287083"/>
                <a:gd name="connsiteY4" fmla="*/ 143542 h 287083"/>
                <a:gd name="connsiteX5" fmla="*/ 143542 w 287083"/>
                <a:gd name="connsiteY5" fmla="*/ 0 h 28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83" h="287083">
                  <a:moveTo>
                    <a:pt x="143542" y="0"/>
                  </a:moveTo>
                  <a:cubicBezTo>
                    <a:pt x="64294" y="0"/>
                    <a:pt x="0" y="64294"/>
                    <a:pt x="0" y="143542"/>
                  </a:cubicBezTo>
                  <a:cubicBezTo>
                    <a:pt x="0" y="222790"/>
                    <a:pt x="64294" y="287084"/>
                    <a:pt x="143542" y="287084"/>
                  </a:cubicBezTo>
                  <a:lnTo>
                    <a:pt x="143542" y="287084"/>
                  </a:lnTo>
                  <a:cubicBezTo>
                    <a:pt x="222790" y="287084"/>
                    <a:pt x="287084" y="222790"/>
                    <a:pt x="287084" y="143542"/>
                  </a:cubicBezTo>
                  <a:cubicBezTo>
                    <a:pt x="287084" y="64294"/>
                    <a:pt x="222790" y="0"/>
                    <a:pt x="143542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6DEB7405-1D2A-4B58-AC4E-8BCA34959387}"/>
                </a:ext>
              </a:extLst>
            </p:cNvPr>
            <p:cNvSpPr/>
            <p:nvPr/>
          </p:nvSpPr>
          <p:spPr>
            <a:xfrm>
              <a:off x="10770852" y="3907069"/>
              <a:ext cx="825341" cy="71818"/>
            </a:xfrm>
            <a:custGeom>
              <a:avLst/>
              <a:gdLst>
                <a:gd name="connsiteX0" fmla="*/ 789432 w 825341"/>
                <a:gd name="connsiteY0" fmla="*/ 71818 h 71818"/>
                <a:gd name="connsiteX1" fmla="*/ 35909 w 825341"/>
                <a:gd name="connsiteY1" fmla="*/ 71818 h 71818"/>
                <a:gd name="connsiteX2" fmla="*/ 0 w 825341"/>
                <a:gd name="connsiteY2" fmla="*/ 35909 h 71818"/>
                <a:gd name="connsiteX3" fmla="*/ 35909 w 825341"/>
                <a:gd name="connsiteY3" fmla="*/ 0 h 71818"/>
                <a:gd name="connsiteX4" fmla="*/ 789432 w 825341"/>
                <a:gd name="connsiteY4" fmla="*/ 0 h 71818"/>
                <a:gd name="connsiteX5" fmla="*/ 825342 w 825341"/>
                <a:gd name="connsiteY5" fmla="*/ 35909 h 71818"/>
                <a:gd name="connsiteX6" fmla="*/ 789432 w 825341"/>
                <a:gd name="connsiteY6" fmla="*/ 71818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341" h="71818">
                  <a:moveTo>
                    <a:pt x="789432" y="71818"/>
                  </a:moveTo>
                  <a:lnTo>
                    <a:pt x="35909" y="71818"/>
                  </a:lnTo>
                  <a:cubicBezTo>
                    <a:pt x="16097" y="71818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789432" y="0"/>
                  </a:lnTo>
                  <a:cubicBezTo>
                    <a:pt x="809244" y="0"/>
                    <a:pt x="825342" y="16097"/>
                    <a:pt x="825342" y="35909"/>
                  </a:cubicBezTo>
                  <a:cubicBezTo>
                    <a:pt x="825342" y="55721"/>
                    <a:pt x="809244" y="71818"/>
                    <a:pt x="789432" y="71818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81054BA0-E3A9-4AF9-BC1A-89E0307396EF}"/>
                </a:ext>
              </a:extLst>
            </p:cNvPr>
            <p:cNvSpPr/>
            <p:nvPr/>
          </p:nvSpPr>
          <p:spPr>
            <a:xfrm>
              <a:off x="10770757" y="3754574"/>
              <a:ext cx="309562" cy="71818"/>
            </a:xfrm>
            <a:custGeom>
              <a:avLst/>
              <a:gdLst>
                <a:gd name="connsiteX0" fmla="*/ 273653 w 309562"/>
                <a:gd name="connsiteY0" fmla="*/ 71819 h 71818"/>
                <a:gd name="connsiteX1" fmla="*/ 35909 w 309562"/>
                <a:gd name="connsiteY1" fmla="*/ 71819 h 71818"/>
                <a:gd name="connsiteX2" fmla="*/ 0 w 309562"/>
                <a:gd name="connsiteY2" fmla="*/ 35909 h 71818"/>
                <a:gd name="connsiteX3" fmla="*/ 35909 w 309562"/>
                <a:gd name="connsiteY3" fmla="*/ 0 h 71818"/>
                <a:gd name="connsiteX4" fmla="*/ 273653 w 309562"/>
                <a:gd name="connsiteY4" fmla="*/ 0 h 71818"/>
                <a:gd name="connsiteX5" fmla="*/ 309563 w 309562"/>
                <a:gd name="connsiteY5" fmla="*/ 35909 h 71818"/>
                <a:gd name="connsiteX6" fmla="*/ 273653 w 309562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62" h="71818">
                  <a:moveTo>
                    <a:pt x="273653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273653" y="0"/>
                  </a:lnTo>
                  <a:cubicBezTo>
                    <a:pt x="293465" y="0"/>
                    <a:pt x="309563" y="16097"/>
                    <a:pt x="309563" y="35909"/>
                  </a:cubicBezTo>
                  <a:cubicBezTo>
                    <a:pt x="309563" y="55721"/>
                    <a:pt x="293465" y="71819"/>
                    <a:pt x="273653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8047DA07-3920-40AF-AC1D-8D773E724CA5}"/>
                </a:ext>
              </a:extLst>
            </p:cNvPr>
            <p:cNvSpPr/>
            <p:nvPr/>
          </p:nvSpPr>
          <p:spPr>
            <a:xfrm>
              <a:off x="10374517" y="4315311"/>
              <a:ext cx="287178" cy="287083"/>
            </a:xfrm>
            <a:custGeom>
              <a:avLst/>
              <a:gdLst>
                <a:gd name="connsiteX0" fmla="*/ 143637 w 287178"/>
                <a:gd name="connsiteY0" fmla="*/ 0 h 287083"/>
                <a:gd name="connsiteX1" fmla="*/ 0 w 287178"/>
                <a:gd name="connsiteY1" fmla="*/ 143542 h 287083"/>
                <a:gd name="connsiteX2" fmla="*/ 143637 w 287178"/>
                <a:gd name="connsiteY2" fmla="*/ 287084 h 287083"/>
                <a:gd name="connsiteX3" fmla="*/ 143637 w 287178"/>
                <a:gd name="connsiteY3" fmla="*/ 287084 h 287083"/>
                <a:gd name="connsiteX4" fmla="*/ 287179 w 287178"/>
                <a:gd name="connsiteY4" fmla="*/ 143542 h 287083"/>
                <a:gd name="connsiteX5" fmla="*/ 143637 w 287178"/>
                <a:gd name="connsiteY5" fmla="*/ 0 h 28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178" h="287083">
                  <a:moveTo>
                    <a:pt x="143637" y="0"/>
                  </a:moveTo>
                  <a:cubicBezTo>
                    <a:pt x="64294" y="0"/>
                    <a:pt x="0" y="64198"/>
                    <a:pt x="0" y="143542"/>
                  </a:cubicBezTo>
                  <a:cubicBezTo>
                    <a:pt x="0" y="222885"/>
                    <a:pt x="64294" y="287179"/>
                    <a:pt x="143637" y="287084"/>
                  </a:cubicBezTo>
                  <a:lnTo>
                    <a:pt x="143637" y="287084"/>
                  </a:lnTo>
                  <a:cubicBezTo>
                    <a:pt x="222885" y="287084"/>
                    <a:pt x="287179" y="222790"/>
                    <a:pt x="287179" y="143542"/>
                  </a:cubicBezTo>
                  <a:cubicBezTo>
                    <a:pt x="287179" y="64294"/>
                    <a:pt x="222885" y="0"/>
                    <a:pt x="143637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D7760FB0-5FA4-47E2-B0A4-1B58690B1F53}"/>
                </a:ext>
              </a:extLst>
            </p:cNvPr>
            <p:cNvSpPr/>
            <p:nvPr/>
          </p:nvSpPr>
          <p:spPr>
            <a:xfrm>
              <a:off x="10770852" y="4508096"/>
              <a:ext cx="825341" cy="71818"/>
            </a:xfrm>
            <a:custGeom>
              <a:avLst/>
              <a:gdLst>
                <a:gd name="connsiteX0" fmla="*/ 789432 w 825341"/>
                <a:gd name="connsiteY0" fmla="*/ 71819 h 71818"/>
                <a:gd name="connsiteX1" fmla="*/ 35909 w 825341"/>
                <a:gd name="connsiteY1" fmla="*/ 71819 h 71818"/>
                <a:gd name="connsiteX2" fmla="*/ 0 w 825341"/>
                <a:gd name="connsiteY2" fmla="*/ 35909 h 71818"/>
                <a:gd name="connsiteX3" fmla="*/ 35909 w 825341"/>
                <a:gd name="connsiteY3" fmla="*/ 0 h 71818"/>
                <a:gd name="connsiteX4" fmla="*/ 789432 w 825341"/>
                <a:gd name="connsiteY4" fmla="*/ 0 h 71818"/>
                <a:gd name="connsiteX5" fmla="*/ 825342 w 825341"/>
                <a:gd name="connsiteY5" fmla="*/ 35909 h 71818"/>
                <a:gd name="connsiteX6" fmla="*/ 789432 w 825341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341" h="71818">
                  <a:moveTo>
                    <a:pt x="789432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789432" y="0"/>
                  </a:lnTo>
                  <a:cubicBezTo>
                    <a:pt x="809244" y="0"/>
                    <a:pt x="825342" y="16097"/>
                    <a:pt x="825342" y="35909"/>
                  </a:cubicBezTo>
                  <a:cubicBezTo>
                    <a:pt x="825246" y="55721"/>
                    <a:pt x="809244" y="71819"/>
                    <a:pt x="789432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D3BC7E43-489C-45ED-AF2C-3E60BD8166A4}"/>
                </a:ext>
              </a:extLst>
            </p:cNvPr>
            <p:cNvSpPr/>
            <p:nvPr/>
          </p:nvSpPr>
          <p:spPr>
            <a:xfrm>
              <a:off x="10770757" y="4355601"/>
              <a:ext cx="309562" cy="71818"/>
            </a:xfrm>
            <a:custGeom>
              <a:avLst/>
              <a:gdLst>
                <a:gd name="connsiteX0" fmla="*/ 273653 w 309562"/>
                <a:gd name="connsiteY0" fmla="*/ 71819 h 71818"/>
                <a:gd name="connsiteX1" fmla="*/ 35909 w 309562"/>
                <a:gd name="connsiteY1" fmla="*/ 71819 h 71818"/>
                <a:gd name="connsiteX2" fmla="*/ 0 w 309562"/>
                <a:gd name="connsiteY2" fmla="*/ 35909 h 71818"/>
                <a:gd name="connsiteX3" fmla="*/ 35909 w 309562"/>
                <a:gd name="connsiteY3" fmla="*/ 0 h 71818"/>
                <a:gd name="connsiteX4" fmla="*/ 273653 w 309562"/>
                <a:gd name="connsiteY4" fmla="*/ 0 h 71818"/>
                <a:gd name="connsiteX5" fmla="*/ 309563 w 309562"/>
                <a:gd name="connsiteY5" fmla="*/ 35909 h 71818"/>
                <a:gd name="connsiteX6" fmla="*/ 273653 w 309562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62" h="71818">
                  <a:moveTo>
                    <a:pt x="273653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273653" y="0"/>
                  </a:lnTo>
                  <a:cubicBezTo>
                    <a:pt x="293465" y="0"/>
                    <a:pt x="309563" y="16097"/>
                    <a:pt x="309563" y="35909"/>
                  </a:cubicBezTo>
                  <a:cubicBezTo>
                    <a:pt x="309563" y="55721"/>
                    <a:pt x="293465" y="71819"/>
                    <a:pt x="273653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62EE7B2-3FB2-4B1F-B643-7F258B528566}"/>
                </a:ext>
              </a:extLst>
            </p:cNvPr>
            <p:cNvSpPr/>
            <p:nvPr/>
          </p:nvSpPr>
          <p:spPr>
            <a:xfrm>
              <a:off x="10387289" y="5517365"/>
              <a:ext cx="274406" cy="287083"/>
            </a:xfrm>
            <a:custGeom>
              <a:avLst/>
              <a:gdLst>
                <a:gd name="connsiteX0" fmla="*/ 130865 w 274406"/>
                <a:gd name="connsiteY0" fmla="*/ 0 h 287083"/>
                <a:gd name="connsiteX1" fmla="*/ 563 w 274406"/>
                <a:gd name="connsiteY1" fmla="*/ 156210 h 287083"/>
                <a:gd name="connsiteX2" fmla="*/ 130865 w 274406"/>
                <a:gd name="connsiteY2" fmla="*/ 287084 h 287083"/>
                <a:gd name="connsiteX3" fmla="*/ 130865 w 274406"/>
                <a:gd name="connsiteY3" fmla="*/ 287084 h 287083"/>
                <a:gd name="connsiteX4" fmla="*/ 274406 w 274406"/>
                <a:gd name="connsiteY4" fmla="*/ 143542 h 287083"/>
                <a:gd name="connsiteX5" fmla="*/ 130865 w 274406"/>
                <a:gd name="connsiteY5" fmla="*/ 0 h 28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406" h="287083">
                  <a:moveTo>
                    <a:pt x="130865" y="0"/>
                  </a:moveTo>
                  <a:cubicBezTo>
                    <a:pt x="51902" y="6953"/>
                    <a:pt x="-6391" y="77248"/>
                    <a:pt x="563" y="156210"/>
                  </a:cubicBezTo>
                  <a:cubicBezTo>
                    <a:pt x="6659" y="225457"/>
                    <a:pt x="61618" y="280416"/>
                    <a:pt x="130865" y="287084"/>
                  </a:cubicBezTo>
                  <a:lnTo>
                    <a:pt x="130865" y="287084"/>
                  </a:lnTo>
                  <a:cubicBezTo>
                    <a:pt x="210113" y="287084"/>
                    <a:pt x="274406" y="222790"/>
                    <a:pt x="274406" y="143542"/>
                  </a:cubicBezTo>
                  <a:cubicBezTo>
                    <a:pt x="274406" y="64294"/>
                    <a:pt x="210113" y="0"/>
                    <a:pt x="130865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1E0B515A-41BA-4D35-AFCD-977651E87734}"/>
                </a:ext>
              </a:extLst>
            </p:cNvPr>
            <p:cNvSpPr/>
            <p:nvPr/>
          </p:nvSpPr>
          <p:spPr>
            <a:xfrm>
              <a:off x="10770852" y="5710152"/>
              <a:ext cx="825341" cy="71818"/>
            </a:xfrm>
            <a:custGeom>
              <a:avLst/>
              <a:gdLst>
                <a:gd name="connsiteX0" fmla="*/ 789432 w 825341"/>
                <a:gd name="connsiteY0" fmla="*/ 71818 h 71818"/>
                <a:gd name="connsiteX1" fmla="*/ 35909 w 825341"/>
                <a:gd name="connsiteY1" fmla="*/ 71818 h 71818"/>
                <a:gd name="connsiteX2" fmla="*/ 0 w 825341"/>
                <a:gd name="connsiteY2" fmla="*/ 35909 h 71818"/>
                <a:gd name="connsiteX3" fmla="*/ 35909 w 825341"/>
                <a:gd name="connsiteY3" fmla="*/ 0 h 71818"/>
                <a:gd name="connsiteX4" fmla="*/ 789432 w 825341"/>
                <a:gd name="connsiteY4" fmla="*/ 0 h 71818"/>
                <a:gd name="connsiteX5" fmla="*/ 825342 w 825341"/>
                <a:gd name="connsiteY5" fmla="*/ 35909 h 71818"/>
                <a:gd name="connsiteX6" fmla="*/ 789432 w 825341"/>
                <a:gd name="connsiteY6" fmla="*/ 71818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341" h="71818">
                  <a:moveTo>
                    <a:pt x="789432" y="71818"/>
                  </a:moveTo>
                  <a:lnTo>
                    <a:pt x="35909" y="71818"/>
                  </a:lnTo>
                  <a:cubicBezTo>
                    <a:pt x="16097" y="71818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789432" y="0"/>
                  </a:lnTo>
                  <a:cubicBezTo>
                    <a:pt x="809244" y="0"/>
                    <a:pt x="825342" y="16097"/>
                    <a:pt x="825342" y="35909"/>
                  </a:cubicBezTo>
                  <a:cubicBezTo>
                    <a:pt x="825246" y="55721"/>
                    <a:pt x="809244" y="71818"/>
                    <a:pt x="789432" y="71818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D8C0917E-F10D-429A-9839-43FB800D95CD}"/>
                </a:ext>
              </a:extLst>
            </p:cNvPr>
            <p:cNvSpPr/>
            <p:nvPr/>
          </p:nvSpPr>
          <p:spPr>
            <a:xfrm>
              <a:off x="10770757" y="5557656"/>
              <a:ext cx="309562" cy="71818"/>
            </a:xfrm>
            <a:custGeom>
              <a:avLst/>
              <a:gdLst>
                <a:gd name="connsiteX0" fmla="*/ 273653 w 309562"/>
                <a:gd name="connsiteY0" fmla="*/ 71819 h 71818"/>
                <a:gd name="connsiteX1" fmla="*/ 35909 w 309562"/>
                <a:gd name="connsiteY1" fmla="*/ 71819 h 71818"/>
                <a:gd name="connsiteX2" fmla="*/ 0 w 309562"/>
                <a:gd name="connsiteY2" fmla="*/ 35909 h 71818"/>
                <a:gd name="connsiteX3" fmla="*/ 35909 w 309562"/>
                <a:gd name="connsiteY3" fmla="*/ 0 h 71818"/>
                <a:gd name="connsiteX4" fmla="*/ 273653 w 309562"/>
                <a:gd name="connsiteY4" fmla="*/ 0 h 71818"/>
                <a:gd name="connsiteX5" fmla="*/ 309563 w 309562"/>
                <a:gd name="connsiteY5" fmla="*/ 35909 h 71818"/>
                <a:gd name="connsiteX6" fmla="*/ 273653 w 309562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62" h="71818">
                  <a:moveTo>
                    <a:pt x="273653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273653" y="0"/>
                  </a:lnTo>
                  <a:cubicBezTo>
                    <a:pt x="293465" y="0"/>
                    <a:pt x="309563" y="16097"/>
                    <a:pt x="309563" y="35909"/>
                  </a:cubicBezTo>
                  <a:cubicBezTo>
                    <a:pt x="309563" y="55721"/>
                    <a:pt x="293465" y="71819"/>
                    <a:pt x="273653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23ECB0DA-A0E4-49F3-B94B-63D86190E793}"/>
                </a:ext>
              </a:extLst>
            </p:cNvPr>
            <p:cNvSpPr/>
            <p:nvPr/>
          </p:nvSpPr>
          <p:spPr>
            <a:xfrm>
              <a:off x="10374612" y="6118393"/>
              <a:ext cx="287083" cy="287083"/>
            </a:xfrm>
            <a:custGeom>
              <a:avLst/>
              <a:gdLst>
                <a:gd name="connsiteX0" fmla="*/ 143542 w 287083"/>
                <a:gd name="connsiteY0" fmla="*/ 0 h 287083"/>
                <a:gd name="connsiteX1" fmla="*/ 0 w 287083"/>
                <a:gd name="connsiteY1" fmla="*/ 143542 h 287083"/>
                <a:gd name="connsiteX2" fmla="*/ 143542 w 287083"/>
                <a:gd name="connsiteY2" fmla="*/ 287083 h 287083"/>
                <a:gd name="connsiteX3" fmla="*/ 143542 w 287083"/>
                <a:gd name="connsiteY3" fmla="*/ 287083 h 287083"/>
                <a:gd name="connsiteX4" fmla="*/ 287084 w 287083"/>
                <a:gd name="connsiteY4" fmla="*/ 143542 h 287083"/>
                <a:gd name="connsiteX5" fmla="*/ 143542 w 287083"/>
                <a:gd name="connsiteY5" fmla="*/ 0 h 28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83" h="287083">
                  <a:moveTo>
                    <a:pt x="143542" y="0"/>
                  </a:moveTo>
                  <a:cubicBezTo>
                    <a:pt x="64294" y="0"/>
                    <a:pt x="0" y="64294"/>
                    <a:pt x="0" y="143542"/>
                  </a:cubicBezTo>
                  <a:cubicBezTo>
                    <a:pt x="0" y="222790"/>
                    <a:pt x="64294" y="287083"/>
                    <a:pt x="143542" y="287083"/>
                  </a:cubicBezTo>
                  <a:lnTo>
                    <a:pt x="143542" y="287083"/>
                  </a:lnTo>
                  <a:cubicBezTo>
                    <a:pt x="222790" y="287083"/>
                    <a:pt x="287084" y="222790"/>
                    <a:pt x="287084" y="143542"/>
                  </a:cubicBezTo>
                  <a:cubicBezTo>
                    <a:pt x="287084" y="64198"/>
                    <a:pt x="222790" y="0"/>
                    <a:pt x="143542" y="0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F2ED3ECE-A23C-4B6C-A336-D33303268B95}"/>
                </a:ext>
              </a:extLst>
            </p:cNvPr>
            <p:cNvSpPr/>
            <p:nvPr/>
          </p:nvSpPr>
          <p:spPr>
            <a:xfrm>
              <a:off x="10770852" y="6311179"/>
              <a:ext cx="825341" cy="71818"/>
            </a:xfrm>
            <a:custGeom>
              <a:avLst/>
              <a:gdLst>
                <a:gd name="connsiteX0" fmla="*/ 789432 w 825341"/>
                <a:gd name="connsiteY0" fmla="*/ 71819 h 71818"/>
                <a:gd name="connsiteX1" fmla="*/ 35909 w 825341"/>
                <a:gd name="connsiteY1" fmla="*/ 71819 h 71818"/>
                <a:gd name="connsiteX2" fmla="*/ 0 w 825341"/>
                <a:gd name="connsiteY2" fmla="*/ 35909 h 71818"/>
                <a:gd name="connsiteX3" fmla="*/ 35909 w 825341"/>
                <a:gd name="connsiteY3" fmla="*/ 0 h 71818"/>
                <a:gd name="connsiteX4" fmla="*/ 789432 w 825341"/>
                <a:gd name="connsiteY4" fmla="*/ 0 h 71818"/>
                <a:gd name="connsiteX5" fmla="*/ 825342 w 825341"/>
                <a:gd name="connsiteY5" fmla="*/ 35909 h 71818"/>
                <a:gd name="connsiteX6" fmla="*/ 789432 w 825341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341" h="71818">
                  <a:moveTo>
                    <a:pt x="789432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789432" y="0"/>
                  </a:lnTo>
                  <a:cubicBezTo>
                    <a:pt x="809244" y="0"/>
                    <a:pt x="825342" y="16097"/>
                    <a:pt x="825342" y="35909"/>
                  </a:cubicBezTo>
                  <a:cubicBezTo>
                    <a:pt x="825246" y="55721"/>
                    <a:pt x="809244" y="71819"/>
                    <a:pt x="789432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90B6ECDE-EA1F-4E64-822E-BDA0DD26AC9D}"/>
                </a:ext>
              </a:extLst>
            </p:cNvPr>
            <p:cNvSpPr/>
            <p:nvPr/>
          </p:nvSpPr>
          <p:spPr>
            <a:xfrm>
              <a:off x="10770757" y="6158684"/>
              <a:ext cx="309562" cy="71818"/>
            </a:xfrm>
            <a:custGeom>
              <a:avLst/>
              <a:gdLst>
                <a:gd name="connsiteX0" fmla="*/ 273653 w 309562"/>
                <a:gd name="connsiteY0" fmla="*/ 71819 h 71818"/>
                <a:gd name="connsiteX1" fmla="*/ 35909 w 309562"/>
                <a:gd name="connsiteY1" fmla="*/ 71819 h 71818"/>
                <a:gd name="connsiteX2" fmla="*/ 0 w 309562"/>
                <a:gd name="connsiteY2" fmla="*/ 35909 h 71818"/>
                <a:gd name="connsiteX3" fmla="*/ 35909 w 309562"/>
                <a:gd name="connsiteY3" fmla="*/ 0 h 71818"/>
                <a:gd name="connsiteX4" fmla="*/ 273653 w 309562"/>
                <a:gd name="connsiteY4" fmla="*/ 0 h 71818"/>
                <a:gd name="connsiteX5" fmla="*/ 309563 w 309562"/>
                <a:gd name="connsiteY5" fmla="*/ 35909 h 71818"/>
                <a:gd name="connsiteX6" fmla="*/ 273653 w 309562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62" h="71818">
                  <a:moveTo>
                    <a:pt x="273653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273653" y="0"/>
                  </a:lnTo>
                  <a:cubicBezTo>
                    <a:pt x="293465" y="0"/>
                    <a:pt x="309563" y="16097"/>
                    <a:pt x="309563" y="35909"/>
                  </a:cubicBezTo>
                  <a:cubicBezTo>
                    <a:pt x="309563" y="55721"/>
                    <a:pt x="293465" y="71819"/>
                    <a:pt x="273653" y="71819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0EFEDD52-BBC4-48A9-B959-FE08F87932F0}"/>
                </a:ext>
              </a:extLst>
            </p:cNvPr>
            <p:cNvSpPr/>
            <p:nvPr/>
          </p:nvSpPr>
          <p:spPr>
            <a:xfrm>
              <a:off x="10374517" y="4909575"/>
              <a:ext cx="287178" cy="287083"/>
            </a:xfrm>
            <a:custGeom>
              <a:avLst/>
              <a:gdLst>
                <a:gd name="connsiteX0" fmla="*/ 143637 w 287178"/>
                <a:gd name="connsiteY0" fmla="*/ 0 h 287083"/>
                <a:gd name="connsiteX1" fmla="*/ 0 w 287178"/>
                <a:gd name="connsiteY1" fmla="*/ 143542 h 287083"/>
                <a:gd name="connsiteX2" fmla="*/ 143637 w 287178"/>
                <a:gd name="connsiteY2" fmla="*/ 287084 h 287083"/>
                <a:gd name="connsiteX3" fmla="*/ 143637 w 287178"/>
                <a:gd name="connsiteY3" fmla="*/ 287084 h 287083"/>
                <a:gd name="connsiteX4" fmla="*/ 287179 w 287178"/>
                <a:gd name="connsiteY4" fmla="*/ 143542 h 287083"/>
                <a:gd name="connsiteX5" fmla="*/ 143637 w 287178"/>
                <a:gd name="connsiteY5" fmla="*/ 0 h 28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178" h="287083">
                  <a:moveTo>
                    <a:pt x="143637" y="0"/>
                  </a:moveTo>
                  <a:cubicBezTo>
                    <a:pt x="64294" y="0"/>
                    <a:pt x="0" y="64199"/>
                    <a:pt x="0" y="143542"/>
                  </a:cubicBezTo>
                  <a:cubicBezTo>
                    <a:pt x="0" y="222885"/>
                    <a:pt x="64294" y="287179"/>
                    <a:pt x="143637" y="287084"/>
                  </a:cubicBezTo>
                  <a:lnTo>
                    <a:pt x="143637" y="287084"/>
                  </a:lnTo>
                  <a:cubicBezTo>
                    <a:pt x="222885" y="287084"/>
                    <a:pt x="287179" y="222790"/>
                    <a:pt x="287179" y="143542"/>
                  </a:cubicBezTo>
                  <a:cubicBezTo>
                    <a:pt x="287179" y="64294"/>
                    <a:pt x="222885" y="0"/>
                    <a:pt x="143637" y="0"/>
                  </a:cubicBezTo>
                  <a:close/>
                </a:path>
              </a:pathLst>
            </a:custGeom>
            <a:solidFill>
              <a:srgbClr val="EFB6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0F97AF91-D84E-4456-BD5B-A33315F31EA3}"/>
                </a:ext>
              </a:extLst>
            </p:cNvPr>
            <p:cNvSpPr/>
            <p:nvPr/>
          </p:nvSpPr>
          <p:spPr>
            <a:xfrm>
              <a:off x="10770852" y="5102361"/>
              <a:ext cx="825341" cy="71818"/>
            </a:xfrm>
            <a:custGeom>
              <a:avLst/>
              <a:gdLst>
                <a:gd name="connsiteX0" fmla="*/ 789432 w 825341"/>
                <a:gd name="connsiteY0" fmla="*/ 71818 h 71818"/>
                <a:gd name="connsiteX1" fmla="*/ 35909 w 825341"/>
                <a:gd name="connsiteY1" fmla="*/ 71818 h 71818"/>
                <a:gd name="connsiteX2" fmla="*/ 0 w 825341"/>
                <a:gd name="connsiteY2" fmla="*/ 35909 h 71818"/>
                <a:gd name="connsiteX3" fmla="*/ 35909 w 825341"/>
                <a:gd name="connsiteY3" fmla="*/ 0 h 71818"/>
                <a:gd name="connsiteX4" fmla="*/ 789432 w 825341"/>
                <a:gd name="connsiteY4" fmla="*/ 0 h 71818"/>
                <a:gd name="connsiteX5" fmla="*/ 825342 w 825341"/>
                <a:gd name="connsiteY5" fmla="*/ 35909 h 71818"/>
                <a:gd name="connsiteX6" fmla="*/ 789432 w 825341"/>
                <a:gd name="connsiteY6" fmla="*/ 71818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341" h="71818">
                  <a:moveTo>
                    <a:pt x="789432" y="71818"/>
                  </a:moveTo>
                  <a:lnTo>
                    <a:pt x="35909" y="71818"/>
                  </a:lnTo>
                  <a:cubicBezTo>
                    <a:pt x="16097" y="71818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789432" y="0"/>
                  </a:lnTo>
                  <a:cubicBezTo>
                    <a:pt x="809244" y="0"/>
                    <a:pt x="825342" y="16097"/>
                    <a:pt x="825342" y="35909"/>
                  </a:cubicBezTo>
                  <a:cubicBezTo>
                    <a:pt x="825246" y="55817"/>
                    <a:pt x="809244" y="71818"/>
                    <a:pt x="789432" y="71818"/>
                  </a:cubicBezTo>
                  <a:close/>
                </a:path>
              </a:pathLst>
            </a:custGeom>
            <a:solidFill>
              <a:srgbClr val="CD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220CB33F-081B-49EB-9745-FE1D7161475E}"/>
                </a:ext>
              </a:extLst>
            </p:cNvPr>
            <p:cNvSpPr/>
            <p:nvPr/>
          </p:nvSpPr>
          <p:spPr>
            <a:xfrm>
              <a:off x="10770757" y="4949866"/>
              <a:ext cx="309562" cy="71818"/>
            </a:xfrm>
            <a:custGeom>
              <a:avLst/>
              <a:gdLst>
                <a:gd name="connsiteX0" fmla="*/ 273653 w 309562"/>
                <a:gd name="connsiteY0" fmla="*/ 71819 h 71818"/>
                <a:gd name="connsiteX1" fmla="*/ 35909 w 309562"/>
                <a:gd name="connsiteY1" fmla="*/ 71819 h 71818"/>
                <a:gd name="connsiteX2" fmla="*/ 0 w 309562"/>
                <a:gd name="connsiteY2" fmla="*/ 35909 h 71818"/>
                <a:gd name="connsiteX3" fmla="*/ 35909 w 309562"/>
                <a:gd name="connsiteY3" fmla="*/ 0 h 71818"/>
                <a:gd name="connsiteX4" fmla="*/ 273653 w 309562"/>
                <a:gd name="connsiteY4" fmla="*/ 0 h 71818"/>
                <a:gd name="connsiteX5" fmla="*/ 309563 w 309562"/>
                <a:gd name="connsiteY5" fmla="*/ 35909 h 71818"/>
                <a:gd name="connsiteX6" fmla="*/ 273653 w 309562"/>
                <a:gd name="connsiteY6" fmla="*/ 71819 h 7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62" h="71818">
                  <a:moveTo>
                    <a:pt x="273653" y="71819"/>
                  </a:moveTo>
                  <a:lnTo>
                    <a:pt x="35909" y="71819"/>
                  </a:lnTo>
                  <a:cubicBezTo>
                    <a:pt x="16097" y="71819"/>
                    <a:pt x="0" y="55721"/>
                    <a:pt x="0" y="35909"/>
                  </a:cubicBezTo>
                  <a:cubicBezTo>
                    <a:pt x="0" y="16097"/>
                    <a:pt x="16097" y="0"/>
                    <a:pt x="35909" y="0"/>
                  </a:cubicBezTo>
                  <a:lnTo>
                    <a:pt x="273653" y="0"/>
                  </a:lnTo>
                  <a:cubicBezTo>
                    <a:pt x="293465" y="0"/>
                    <a:pt x="309563" y="16097"/>
                    <a:pt x="309563" y="35909"/>
                  </a:cubicBezTo>
                  <a:cubicBezTo>
                    <a:pt x="309563" y="55817"/>
                    <a:pt x="293465" y="71819"/>
                    <a:pt x="273653" y="71819"/>
                  </a:cubicBezTo>
                  <a:close/>
                </a:path>
              </a:pathLst>
            </a:custGeom>
            <a:solidFill>
              <a:srgbClr val="CD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CC632C0B-DBA1-43AB-BE14-45BF9D6445E1}"/>
                </a:ext>
              </a:extLst>
            </p:cNvPr>
            <p:cNvSpPr/>
            <p:nvPr/>
          </p:nvSpPr>
          <p:spPr>
            <a:xfrm>
              <a:off x="10045714" y="4700978"/>
              <a:ext cx="1879377" cy="704183"/>
            </a:xfrm>
            <a:custGeom>
              <a:avLst/>
              <a:gdLst>
                <a:gd name="connsiteX0" fmla="*/ 1805368 w 1879377"/>
                <a:gd name="connsiteY0" fmla="*/ 704183 h 704183"/>
                <a:gd name="connsiteX1" fmla="*/ 74009 w 1879377"/>
                <a:gd name="connsiteY1" fmla="*/ 704183 h 704183"/>
                <a:gd name="connsiteX2" fmla="*/ 0 w 1879377"/>
                <a:gd name="connsiteY2" fmla="*/ 630174 h 704183"/>
                <a:gd name="connsiteX3" fmla="*/ 0 w 1879377"/>
                <a:gd name="connsiteY3" fmla="*/ 74009 h 704183"/>
                <a:gd name="connsiteX4" fmla="*/ 74009 w 1879377"/>
                <a:gd name="connsiteY4" fmla="*/ 0 h 704183"/>
                <a:gd name="connsiteX5" fmla="*/ 1805368 w 1879377"/>
                <a:gd name="connsiteY5" fmla="*/ 0 h 704183"/>
                <a:gd name="connsiteX6" fmla="*/ 1879378 w 1879377"/>
                <a:gd name="connsiteY6" fmla="*/ 74009 h 704183"/>
                <a:gd name="connsiteX7" fmla="*/ 1879378 w 1879377"/>
                <a:gd name="connsiteY7" fmla="*/ 630174 h 704183"/>
                <a:gd name="connsiteX8" fmla="*/ 1805368 w 1879377"/>
                <a:gd name="connsiteY8" fmla="*/ 704183 h 704183"/>
                <a:gd name="connsiteX9" fmla="*/ 74009 w 1879377"/>
                <a:gd name="connsiteY9" fmla="*/ 4477 h 704183"/>
                <a:gd name="connsiteX10" fmla="*/ 4477 w 1879377"/>
                <a:gd name="connsiteY10" fmla="*/ 74009 h 704183"/>
                <a:gd name="connsiteX11" fmla="*/ 4477 w 1879377"/>
                <a:gd name="connsiteY11" fmla="*/ 630174 h 704183"/>
                <a:gd name="connsiteX12" fmla="*/ 74009 w 1879377"/>
                <a:gd name="connsiteY12" fmla="*/ 699706 h 704183"/>
                <a:gd name="connsiteX13" fmla="*/ 1805368 w 1879377"/>
                <a:gd name="connsiteY13" fmla="*/ 699706 h 704183"/>
                <a:gd name="connsiteX14" fmla="*/ 1874901 w 1879377"/>
                <a:gd name="connsiteY14" fmla="*/ 630174 h 704183"/>
                <a:gd name="connsiteX15" fmla="*/ 1874901 w 1879377"/>
                <a:gd name="connsiteY15" fmla="*/ 74009 h 704183"/>
                <a:gd name="connsiteX16" fmla="*/ 1805368 w 1879377"/>
                <a:gd name="connsiteY16" fmla="*/ 4477 h 704183"/>
                <a:gd name="connsiteX17" fmla="*/ 74009 w 1879377"/>
                <a:gd name="connsiteY17" fmla="*/ 4477 h 70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79377" h="704183">
                  <a:moveTo>
                    <a:pt x="1805368" y="704183"/>
                  </a:moveTo>
                  <a:lnTo>
                    <a:pt x="74009" y="704183"/>
                  </a:lnTo>
                  <a:cubicBezTo>
                    <a:pt x="33147" y="704183"/>
                    <a:pt x="95" y="671036"/>
                    <a:pt x="0" y="630174"/>
                  </a:cubicBezTo>
                  <a:lnTo>
                    <a:pt x="0" y="74009"/>
                  </a:lnTo>
                  <a:cubicBezTo>
                    <a:pt x="0" y="33147"/>
                    <a:pt x="33147" y="95"/>
                    <a:pt x="74009" y="0"/>
                  </a:cubicBezTo>
                  <a:lnTo>
                    <a:pt x="1805368" y="0"/>
                  </a:lnTo>
                  <a:cubicBezTo>
                    <a:pt x="1846231" y="0"/>
                    <a:pt x="1879283" y="33147"/>
                    <a:pt x="1879378" y="74009"/>
                  </a:cubicBezTo>
                  <a:lnTo>
                    <a:pt x="1879378" y="630174"/>
                  </a:lnTo>
                  <a:cubicBezTo>
                    <a:pt x="1879283" y="671036"/>
                    <a:pt x="1846231" y="704183"/>
                    <a:pt x="1805368" y="704183"/>
                  </a:cubicBezTo>
                  <a:close/>
                  <a:moveTo>
                    <a:pt x="74009" y="4477"/>
                  </a:moveTo>
                  <a:cubicBezTo>
                    <a:pt x="35624" y="4477"/>
                    <a:pt x="4572" y="35623"/>
                    <a:pt x="4477" y="74009"/>
                  </a:cubicBezTo>
                  <a:lnTo>
                    <a:pt x="4477" y="630174"/>
                  </a:lnTo>
                  <a:cubicBezTo>
                    <a:pt x="4477" y="668560"/>
                    <a:pt x="35624" y="699611"/>
                    <a:pt x="74009" y="699706"/>
                  </a:cubicBezTo>
                  <a:lnTo>
                    <a:pt x="1805368" y="699706"/>
                  </a:lnTo>
                  <a:cubicBezTo>
                    <a:pt x="1843754" y="699706"/>
                    <a:pt x="1874806" y="668560"/>
                    <a:pt x="1874901" y="630174"/>
                  </a:cubicBezTo>
                  <a:lnTo>
                    <a:pt x="1874901" y="74009"/>
                  </a:lnTo>
                  <a:cubicBezTo>
                    <a:pt x="1874901" y="35623"/>
                    <a:pt x="1843754" y="4572"/>
                    <a:pt x="1805368" y="4477"/>
                  </a:cubicBezTo>
                  <a:lnTo>
                    <a:pt x="74009" y="4477"/>
                  </a:lnTo>
                  <a:close/>
                </a:path>
              </a:pathLst>
            </a:custGeom>
            <a:solidFill>
              <a:srgbClr val="403E5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AFC222DC-0EC7-41EB-A7F9-9405430CC3F1}"/>
                </a:ext>
              </a:extLst>
            </p:cNvPr>
            <p:cNvSpPr/>
            <p:nvPr/>
          </p:nvSpPr>
          <p:spPr>
            <a:xfrm>
              <a:off x="10447555" y="4985090"/>
              <a:ext cx="145578" cy="127653"/>
            </a:xfrm>
            <a:custGeom>
              <a:avLst/>
              <a:gdLst>
                <a:gd name="connsiteX0" fmla="*/ 56978 w 145578"/>
                <a:gd name="connsiteY0" fmla="*/ 127653 h 127653"/>
                <a:gd name="connsiteX1" fmla="*/ 46500 w 145578"/>
                <a:gd name="connsiteY1" fmla="*/ 124129 h 127653"/>
                <a:gd name="connsiteX2" fmla="*/ 46310 w 145578"/>
                <a:gd name="connsiteY2" fmla="*/ 124034 h 127653"/>
                <a:gd name="connsiteX3" fmla="*/ 6876 w 145578"/>
                <a:gd name="connsiteY3" fmla="*/ 93840 h 127653"/>
                <a:gd name="connsiteX4" fmla="*/ 3638 w 145578"/>
                <a:gd name="connsiteY4" fmla="*/ 69265 h 127653"/>
                <a:gd name="connsiteX5" fmla="*/ 28212 w 145578"/>
                <a:gd name="connsiteY5" fmla="*/ 66027 h 127653"/>
                <a:gd name="connsiteX6" fmla="*/ 53739 w 145578"/>
                <a:gd name="connsiteY6" fmla="*/ 85648 h 127653"/>
                <a:gd name="connsiteX7" fmla="*/ 114128 w 145578"/>
                <a:gd name="connsiteY7" fmla="*/ 6876 h 127653"/>
                <a:gd name="connsiteX8" fmla="*/ 138702 w 145578"/>
                <a:gd name="connsiteY8" fmla="*/ 3638 h 127653"/>
                <a:gd name="connsiteX9" fmla="*/ 138702 w 145578"/>
                <a:gd name="connsiteY9" fmla="*/ 3638 h 127653"/>
                <a:gd name="connsiteX10" fmla="*/ 138702 w 145578"/>
                <a:gd name="connsiteY10" fmla="*/ 3638 h 127653"/>
                <a:gd name="connsiteX11" fmla="*/ 138321 w 145578"/>
                <a:gd name="connsiteY11" fmla="*/ 4114 h 127653"/>
                <a:gd name="connsiteX12" fmla="*/ 138702 w 145578"/>
                <a:gd name="connsiteY12" fmla="*/ 3638 h 127653"/>
                <a:gd name="connsiteX13" fmla="*/ 141941 w 145578"/>
                <a:gd name="connsiteY13" fmla="*/ 28212 h 127653"/>
                <a:gd name="connsiteX14" fmla="*/ 70884 w 145578"/>
                <a:gd name="connsiteY14" fmla="*/ 120891 h 127653"/>
                <a:gd name="connsiteX15" fmla="*/ 56978 w 145578"/>
                <a:gd name="connsiteY15" fmla="*/ 127653 h 127653"/>
                <a:gd name="connsiteX16" fmla="*/ 56978 w 145578"/>
                <a:gd name="connsiteY16" fmla="*/ 127653 h 12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5578" h="127653">
                  <a:moveTo>
                    <a:pt x="56978" y="127653"/>
                  </a:moveTo>
                  <a:cubicBezTo>
                    <a:pt x="53168" y="127653"/>
                    <a:pt x="49548" y="126415"/>
                    <a:pt x="46500" y="124129"/>
                  </a:cubicBezTo>
                  <a:lnTo>
                    <a:pt x="46310" y="124034"/>
                  </a:lnTo>
                  <a:lnTo>
                    <a:pt x="6876" y="93840"/>
                  </a:lnTo>
                  <a:cubicBezTo>
                    <a:pt x="-839" y="87934"/>
                    <a:pt x="-2268" y="76885"/>
                    <a:pt x="3638" y="69265"/>
                  </a:cubicBezTo>
                  <a:cubicBezTo>
                    <a:pt x="9543" y="61550"/>
                    <a:pt x="20497" y="60121"/>
                    <a:pt x="28212" y="66027"/>
                  </a:cubicBezTo>
                  <a:lnTo>
                    <a:pt x="53739" y="85648"/>
                  </a:lnTo>
                  <a:lnTo>
                    <a:pt x="114128" y="6876"/>
                  </a:lnTo>
                  <a:cubicBezTo>
                    <a:pt x="120033" y="-839"/>
                    <a:pt x="130987" y="-2268"/>
                    <a:pt x="138702" y="3638"/>
                  </a:cubicBezTo>
                  <a:cubicBezTo>
                    <a:pt x="138702" y="3638"/>
                    <a:pt x="138702" y="3638"/>
                    <a:pt x="138702" y="3638"/>
                  </a:cubicBezTo>
                  <a:lnTo>
                    <a:pt x="138702" y="3638"/>
                  </a:lnTo>
                  <a:lnTo>
                    <a:pt x="138321" y="4114"/>
                  </a:lnTo>
                  <a:lnTo>
                    <a:pt x="138702" y="3638"/>
                  </a:lnTo>
                  <a:cubicBezTo>
                    <a:pt x="146418" y="9543"/>
                    <a:pt x="147846" y="20497"/>
                    <a:pt x="141941" y="28212"/>
                  </a:cubicBezTo>
                  <a:lnTo>
                    <a:pt x="70884" y="120891"/>
                  </a:lnTo>
                  <a:cubicBezTo>
                    <a:pt x="67646" y="125082"/>
                    <a:pt x="62502" y="127653"/>
                    <a:pt x="56978" y="127653"/>
                  </a:cubicBezTo>
                  <a:lnTo>
                    <a:pt x="56978" y="12765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354" name="Arc 353">
            <a:extLst>
              <a:ext uri="{FF2B5EF4-FFF2-40B4-BE49-F238E27FC236}">
                <a16:creationId xmlns:a16="http://schemas.microsoft.com/office/drawing/2014/main" id="{B99A9193-4F8C-4906-A623-5A31E0B06795}"/>
              </a:ext>
            </a:extLst>
          </p:cNvPr>
          <p:cNvSpPr/>
          <p:nvPr/>
        </p:nvSpPr>
        <p:spPr>
          <a:xfrm rot="10800000" flipH="1">
            <a:off x="6700843" y="4870742"/>
            <a:ext cx="1857525" cy="890750"/>
          </a:xfrm>
          <a:prstGeom prst="arc">
            <a:avLst>
              <a:gd name="adj1" fmla="val 10732895"/>
              <a:gd name="adj2" fmla="val 21338953"/>
            </a:avLst>
          </a:prstGeom>
          <a:ln w="38100">
            <a:solidFill>
              <a:srgbClr val="312783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355" name="Picture 354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DAAC8B9E-48A8-4E2F-923C-9A6A741038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026" y="5178384"/>
            <a:ext cx="805387" cy="825703"/>
          </a:xfrm>
          <a:prstGeom prst="rect">
            <a:avLst/>
          </a:prstGeom>
        </p:spPr>
      </p:pic>
      <p:pic>
        <p:nvPicPr>
          <p:cNvPr id="356" name="Picture 355" descr="A close-up of a syringe and a syringe&#10;&#10;Description automatically generated with low confidence">
            <a:extLst>
              <a:ext uri="{FF2B5EF4-FFF2-40B4-BE49-F238E27FC236}">
                <a16:creationId xmlns:a16="http://schemas.microsoft.com/office/drawing/2014/main" id="{2EEB0D9D-8A44-448A-9AF2-CA86879894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5970" y="451897"/>
            <a:ext cx="1563046" cy="1512261"/>
          </a:xfrm>
          <a:prstGeom prst="rect">
            <a:avLst/>
          </a:prstGeom>
        </p:spPr>
      </p:pic>
      <p:sp>
        <p:nvSpPr>
          <p:cNvPr id="357" name="Rectangle 356">
            <a:extLst>
              <a:ext uri="{FF2B5EF4-FFF2-40B4-BE49-F238E27FC236}">
                <a16:creationId xmlns:a16="http://schemas.microsoft.com/office/drawing/2014/main" id="{915B64F7-C47E-46D6-B99F-C7B09BF51E7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58" name="Picture 357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958CD2EE-03A0-491D-BD3C-6D201CFEA9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1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173" grpId="0" animBg="1"/>
      <p:bldP spid="174" grpId="0" animBg="1"/>
      <p:bldP spid="174" grpId="1" animBg="1"/>
      <p:bldP spid="174" grpId="2" animBg="1"/>
      <p:bldP spid="175" grpId="0" animBg="1"/>
      <p:bldP spid="175" grpId="1" animBg="1"/>
      <p:bldP spid="175" grpId="2" animBg="1"/>
      <p:bldP spid="176" grpId="0" animBg="1"/>
      <p:bldP spid="178" grpId="0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/>
      <p:bldP spid="277" grpId="0" animBg="1"/>
      <p:bldP spid="278" grpId="0" animBg="1"/>
      <p:bldP spid="278" grpId="1" animBg="1"/>
      <p:bldP spid="278" grpId="2" animBg="1"/>
      <p:bldP spid="279" grpId="0" animBg="1"/>
      <p:bldP spid="279" grpId="1" animBg="1"/>
      <p:bldP spid="279" grpId="2" animBg="1"/>
      <p:bldP spid="280" grpId="0" animBg="1"/>
      <p:bldP spid="280" grpId="1" animBg="1"/>
      <p:bldP spid="280" grpId="2" animBg="1"/>
      <p:bldP spid="281" grpId="0"/>
      <p:bldP spid="294" grpId="0" animBg="1"/>
      <p:bldP spid="315" grpId="0" animBg="1"/>
      <p:bldP spid="315" grpId="1" animBg="1"/>
      <p:bldP spid="315" grpId="2" animBg="1"/>
      <p:bldP spid="316" grpId="0" animBg="1"/>
      <p:bldP spid="316" grpId="1" animBg="1"/>
      <p:bldP spid="317" grpId="0"/>
      <p:bldP spid="3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C8DD57F-A3AE-4930-8FAA-53E2AA3AE5E8}"/>
              </a:ext>
            </a:extLst>
          </p:cNvPr>
          <p:cNvSpPr/>
          <p:nvPr/>
        </p:nvSpPr>
        <p:spPr>
          <a:xfrm>
            <a:off x="766847" y="1999129"/>
            <a:ext cx="6301823" cy="3245224"/>
          </a:xfrm>
          <a:prstGeom prst="roundRect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F01D3B-BB70-49AE-995F-4BC980A082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683" y="50056"/>
            <a:ext cx="3695307" cy="11848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02E94F-7AB4-4332-B196-4D99D99A605A}"/>
              </a:ext>
            </a:extLst>
          </p:cNvPr>
          <p:cNvSpPr txBox="1"/>
          <p:nvPr/>
        </p:nvSpPr>
        <p:spPr>
          <a:xfrm>
            <a:off x="5378823" y="403411"/>
            <a:ext cx="4663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Principalele</a:t>
            </a:r>
            <a:r>
              <a:rPr lang="de-AT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de-AT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riscuri</a:t>
            </a:r>
            <a:endParaRPr lang="ro-RO" sz="36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2617E-41A6-474D-BBB1-AD9C45AE9081}"/>
              </a:ext>
            </a:extLst>
          </p:cNvPr>
          <p:cNvSpPr txBox="1"/>
          <p:nvPr/>
        </p:nvSpPr>
        <p:spPr>
          <a:xfrm>
            <a:off x="1089211" y="2220107"/>
            <a:ext cx="5907741" cy="2803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Dezvăluirea informațiilor personale</a:t>
            </a:r>
            <a:endParaRPr lang="de-AT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Manipulare prin </a:t>
            </a:r>
            <a:r>
              <a:rPr lang="ro-RO" sz="2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fake-news</a:t>
            </a:r>
            <a:endParaRPr lang="ro-RO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Contactare de persoane necunoscute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Cyberbullying</a:t>
            </a:r>
            <a:endParaRPr lang="de-AT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AT" sz="2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Dependen</a:t>
            </a:r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AF1A6D-9728-4450-8189-A955DFE47767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D694B89-24A1-495D-8AC9-0295C49BE2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38A955-8D91-4770-80C7-D15F1B4F2DF5}"/>
              </a:ext>
            </a:extLst>
          </p:cNvPr>
          <p:cNvSpPr/>
          <p:nvPr/>
        </p:nvSpPr>
        <p:spPr>
          <a:xfrm rot="674014">
            <a:off x="7792064" y="1578590"/>
            <a:ext cx="3523129" cy="1183341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ârstă minimă:</a:t>
            </a:r>
          </a:p>
          <a:p>
            <a:pPr algn="ctr"/>
            <a:r>
              <a:rPr lang="ro-RO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 ani!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(conform „Condiții de utilizare”)</a:t>
            </a:r>
          </a:p>
        </p:txBody>
      </p:sp>
      <p:pic>
        <p:nvPicPr>
          <p:cNvPr id="1026" name="Picture 2" descr="Copiii sub 16 ani nu vor mai putea avea cont pe Facebook fără acordul  părinților, din 2018 - Stirileprotv.ro">
            <a:extLst>
              <a:ext uri="{FF2B5EF4-FFF2-40B4-BE49-F238E27FC236}">
                <a16:creationId xmlns:a16="http://schemas.microsoft.com/office/drawing/2014/main" id="{F4702DDD-2521-4AC5-9FEA-0CB874CA7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2752" y="3323025"/>
            <a:ext cx="4321718" cy="270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97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6CCB092-284F-4882-9704-9D64AEA08783}"/>
              </a:ext>
            </a:extLst>
          </p:cNvPr>
          <p:cNvSpPr/>
          <p:nvPr/>
        </p:nvSpPr>
        <p:spPr>
          <a:xfrm>
            <a:off x="8086683" y="1545996"/>
            <a:ext cx="3695307" cy="4629301"/>
          </a:xfrm>
          <a:prstGeom prst="roundRect">
            <a:avLst>
              <a:gd name="adj" fmla="val 46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5A27791-7601-4679-8AF6-A7A98E04626F}"/>
              </a:ext>
            </a:extLst>
          </p:cNvPr>
          <p:cNvSpPr/>
          <p:nvPr/>
        </p:nvSpPr>
        <p:spPr>
          <a:xfrm>
            <a:off x="4235761" y="1545996"/>
            <a:ext cx="3695307" cy="4629301"/>
          </a:xfrm>
          <a:prstGeom prst="roundRect">
            <a:avLst>
              <a:gd name="adj" fmla="val 46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F1F1A1-CDF8-4B2C-8A04-200896AA76D5}"/>
              </a:ext>
            </a:extLst>
          </p:cNvPr>
          <p:cNvSpPr/>
          <p:nvPr/>
        </p:nvSpPr>
        <p:spPr>
          <a:xfrm>
            <a:off x="384839" y="1545996"/>
            <a:ext cx="3695307" cy="4629301"/>
          </a:xfrm>
          <a:prstGeom prst="roundRect">
            <a:avLst>
              <a:gd name="adj" fmla="val 46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7A7A92-B3B8-4702-98B9-EF77ACF351F8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DF3D0-77CD-42AE-898D-31E9E5895C54}"/>
              </a:ext>
            </a:extLst>
          </p:cNvPr>
          <p:cNvSpPr txBox="1"/>
          <p:nvPr/>
        </p:nvSpPr>
        <p:spPr>
          <a:xfrm>
            <a:off x="384839" y="3586475"/>
            <a:ext cx="35743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Cine vede informațiile postate de mine?</a:t>
            </a: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Informații din profilul meu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Postările și povești („story”)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Lista cu persoane blocate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87C73-AA26-4B5E-B0F8-DB719A712FBA}"/>
              </a:ext>
            </a:extLst>
          </p:cNvPr>
          <p:cNvSpPr txBox="1"/>
          <p:nvPr/>
        </p:nvSpPr>
        <p:spPr>
          <a:xfrm>
            <a:off x="8281379" y="3596032"/>
            <a:ext cx="33059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contului</a:t>
            </a: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Parola sigură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Autentificarea cu doi factori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Alerte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3196EB-A645-4C10-AB2A-7B80D81422F7}"/>
              </a:ext>
            </a:extLst>
          </p:cNvPr>
          <p:cNvSpPr txBox="1"/>
          <p:nvPr/>
        </p:nvSpPr>
        <p:spPr>
          <a:xfrm>
            <a:off x="4334817" y="3589974"/>
            <a:ext cx="34971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Cum te pot găsi alte persoane pe 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facebook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?</a:t>
            </a: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Cine poate să-ți trimită cereri de prietenie?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rgbClr val="050505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</a:t>
            </a:r>
            <a:r>
              <a:rPr lang="ro-RO" b="0" i="0" dirty="0">
                <a:solidFill>
                  <a:srgbClr val="05050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ine te poate căuta folosind numărul de telefon şi adresa ta de e-mail?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b="0" i="0" dirty="0">
                <a:solidFill>
                  <a:srgbClr val="05050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Motoarele de căutare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A40431-28C8-4BD4-B07A-C597DE0E8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29" y="1635728"/>
            <a:ext cx="2038635" cy="1848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F2C8F9-955A-4743-8549-031388E13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912" y="1662984"/>
            <a:ext cx="1991003" cy="18100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CB78C3-60A2-415C-9A9F-5A627163D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068" y="1662983"/>
            <a:ext cx="2000529" cy="18100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481E14-0FEF-4000-89A0-15D07B8F79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683" y="50056"/>
            <a:ext cx="3695307" cy="11848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DB909C-4093-4336-940B-F576912F6389}"/>
              </a:ext>
            </a:extLst>
          </p:cNvPr>
          <p:cNvSpPr txBox="1"/>
          <p:nvPr/>
        </p:nvSpPr>
        <p:spPr>
          <a:xfrm>
            <a:off x="5087912" y="152921"/>
            <a:ext cx="6952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Set</a:t>
            </a:r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ările</a:t>
            </a:r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esențiale de </a:t>
            </a:r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privacy</a:t>
            </a:r>
            <a:endParaRPr lang="ro-RO" sz="36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9" name="Picture 18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C9200F0B-25F8-4142-9594-E4E02A41F7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90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DB335-753C-450E-97AE-B031C8ADC5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985" y="1173266"/>
            <a:ext cx="3127070" cy="4190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D3870A-BA71-4C48-8372-370B6BCCB5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9209" y="1173266"/>
            <a:ext cx="3008989" cy="3893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F21AEA5-AB83-421D-ABA7-06B093DBBED8}"/>
              </a:ext>
            </a:extLst>
          </p:cNvPr>
          <p:cNvSpPr/>
          <p:nvPr/>
        </p:nvSpPr>
        <p:spPr>
          <a:xfrm>
            <a:off x="725864" y="2985155"/>
            <a:ext cx="2863118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FB37F10-B58C-4958-8F60-B5EF7648F69C}"/>
              </a:ext>
            </a:extLst>
          </p:cNvPr>
          <p:cNvSpPr/>
          <p:nvPr/>
        </p:nvSpPr>
        <p:spPr>
          <a:xfrm>
            <a:off x="5079209" y="2265155"/>
            <a:ext cx="1406432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85C926-2DE4-49DE-89F5-B7C9CB963AB2}"/>
              </a:ext>
            </a:extLst>
          </p:cNvPr>
          <p:cNvSpPr/>
          <p:nvPr/>
        </p:nvSpPr>
        <p:spPr>
          <a:xfrm>
            <a:off x="3288507" y="1494148"/>
            <a:ext cx="600949" cy="4511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B35917-532C-437D-99F3-D5F20565A2CE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9" name="Picture 8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57B2C67-9A9E-4B51-96FA-AC16E3226A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11" name="Arrow: Notched Right 10">
            <a:extLst>
              <a:ext uri="{FF2B5EF4-FFF2-40B4-BE49-F238E27FC236}">
                <a16:creationId xmlns:a16="http://schemas.microsoft.com/office/drawing/2014/main" id="{9DAC81FB-00B5-48F0-8965-53E0C3C2A33B}"/>
              </a:ext>
            </a:extLst>
          </p:cNvPr>
          <p:cNvSpPr/>
          <p:nvPr/>
        </p:nvSpPr>
        <p:spPr>
          <a:xfrm rot="1510548">
            <a:off x="2298091" y="1047076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</a:p>
        </p:txBody>
      </p:sp>
      <p:sp>
        <p:nvSpPr>
          <p:cNvPr id="12" name="Arrow: Notched Right 11">
            <a:extLst>
              <a:ext uri="{FF2B5EF4-FFF2-40B4-BE49-F238E27FC236}">
                <a16:creationId xmlns:a16="http://schemas.microsoft.com/office/drawing/2014/main" id="{920C57B8-8CC7-41EB-B53D-BCA71FF2C1C2}"/>
              </a:ext>
            </a:extLst>
          </p:cNvPr>
          <p:cNvSpPr/>
          <p:nvPr/>
        </p:nvSpPr>
        <p:spPr>
          <a:xfrm rot="3408366">
            <a:off x="4529954" y="1542687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</a:p>
        </p:txBody>
      </p:sp>
      <p:sp>
        <p:nvSpPr>
          <p:cNvPr id="13" name="Arrow: Notched Right 12">
            <a:extLst>
              <a:ext uri="{FF2B5EF4-FFF2-40B4-BE49-F238E27FC236}">
                <a16:creationId xmlns:a16="http://schemas.microsoft.com/office/drawing/2014/main" id="{05EC6785-F6DD-4208-B3F7-153205EB05C0}"/>
              </a:ext>
            </a:extLst>
          </p:cNvPr>
          <p:cNvSpPr/>
          <p:nvPr/>
        </p:nvSpPr>
        <p:spPr>
          <a:xfrm rot="2874078">
            <a:off x="227398" y="2375273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EB278-1324-45AA-ACFA-855B3ED6C634}"/>
              </a:ext>
            </a:extLst>
          </p:cNvPr>
          <p:cNvSpPr txBox="1"/>
          <p:nvPr/>
        </p:nvSpPr>
        <p:spPr>
          <a:xfrm>
            <a:off x="242954" y="228505"/>
            <a:ext cx="7193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Schimbarea limbii în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facebook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(dacă e cazul)</a:t>
            </a:r>
          </a:p>
        </p:txBody>
      </p:sp>
    </p:spTree>
    <p:extLst>
      <p:ext uri="{BB962C8B-B14F-4D97-AF65-F5344CB8AC3E}">
        <p14:creationId xmlns:p14="http://schemas.microsoft.com/office/powerpoint/2010/main" val="2373709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EE7025-05A4-4CA6-89EF-14ED9E0FCF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51" y="572678"/>
            <a:ext cx="10951297" cy="5712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465441-A7BD-44A0-879F-B76703B97A4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6B78EFEA-6F85-4A90-9395-0450D91E80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3D2DE8-FA08-47D8-9445-39289ACF65DD}"/>
              </a:ext>
            </a:extLst>
          </p:cNvPr>
          <p:cNvSpPr txBox="1"/>
          <p:nvPr/>
        </p:nvSpPr>
        <p:spPr>
          <a:xfrm>
            <a:off x="242954" y="68246"/>
            <a:ext cx="7193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Schimbarea limbii în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facebook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(dacă e cazul)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A7FD72-9976-49CC-9C91-BE0CC7161F39}"/>
              </a:ext>
            </a:extLst>
          </p:cNvPr>
          <p:cNvSpPr/>
          <p:nvPr/>
        </p:nvSpPr>
        <p:spPr>
          <a:xfrm>
            <a:off x="8501139" y="1690120"/>
            <a:ext cx="1406432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802127EB-B5E1-473D-AA91-443061830310}"/>
              </a:ext>
            </a:extLst>
          </p:cNvPr>
          <p:cNvSpPr/>
          <p:nvPr/>
        </p:nvSpPr>
        <p:spPr>
          <a:xfrm rot="631391">
            <a:off x="7457121" y="1613541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8179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B397D05-3768-4981-AB5B-6DAFB2E69E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750" y="598230"/>
            <a:ext cx="10951297" cy="5646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FD8D4A-98A5-44D9-9A6C-E686019649C7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2F9CE04-2DEF-4BDB-A68B-4CC31CAF0B39}"/>
              </a:ext>
            </a:extLst>
          </p:cNvPr>
          <p:cNvSpPr/>
          <p:nvPr/>
        </p:nvSpPr>
        <p:spPr>
          <a:xfrm>
            <a:off x="10910047" y="708212"/>
            <a:ext cx="720000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52588AC9-4F53-433D-B00F-8A2E5AFEF4C5}"/>
              </a:ext>
            </a:extLst>
          </p:cNvPr>
          <p:cNvSpPr/>
          <p:nvPr/>
        </p:nvSpPr>
        <p:spPr>
          <a:xfrm rot="1049184">
            <a:off x="9843678" y="488576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727462-A88B-4265-ABE0-82127FD51512}"/>
              </a:ext>
            </a:extLst>
          </p:cNvPr>
          <p:cNvSpPr/>
          <p:nvPr/>
        </p:nvSpPr>
        <p:spPr>
          <a:xfrm>
            <a:off x="8570257" y="2438400"/>
            <a:ext cx="3059789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id="{20F84F70-3047-41C1-9B61-598A242DCF9A}"/>
              </a:ext>
            </a:extLst>
          </p:cNvPr>
          <p:cNvSpPr/>
          <p:nvPr/>
        </p:nvSpPr>
        <p:spPr>
          <a:xfrm rot="1049184">
            <a:off x="7483135" y="2254623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856CA4-A727-410E-9DD1-9D8C23FC51E6}"/>
              </a:ext>
            </a:extLst>
          </p:cNvPr>
          <p:cNvSpPr txBox="1"/>
          <p:nvPr/>
        </p:nvSpPr>
        <p:spPr>
          <a:xfrm>
            <a:off x="236185" y="110014"/>
            <a:ext cx="8400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Accesarea setărilor de confidențialitate – pe calculator/laptop</a:t>
            </a:r>
          </a:p>
        </p:txBody>
      </p:sp>
      <p:pic>
        <p:nvPicPr>
          <p:cNvPr id="12" name="Picture 11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150B51A0-C77B-4689-A6B4-6BC080C18B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82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5F5D482-48C6-43CE-AF13-32510C9033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51" y="603115"/>
            <a:ext cx="10951297" cy="5642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091E74-BE4A-42AB-9946-BE48F2C0808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D390E9-CB37-420A-9332-97E4F64B0888}"/>
              </a:ext>
            </a:extLst>
          </p:cNvPr>
          <p:cNvSpPr txBox="1"/>
          <p:nvPr/>
        </p:nvSpPr>
        <p:spPr>
          <a:xfrm>
            <a:off x="236185" y="110014"/>
            <a:ext cx="8400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Accesarea setărilor de confidențialitate – pe calculator/laptop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3B4BB0-F158-40AE-BF97-AEB34272A1EF}"/>
              </a:ext>
            </a:extLst>
          </p:cNvPr>
          <p:cNvSpPr/>
          <p:nvPr/>
        </p:nvSpPr>
        <p:spPr>
          <a:xfrm>
            <a:off x="8319246" y="2115670"/>
            <a:ext cx="3059789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Arrow: Notched Right 6">
            <a:extLst>
              <a:ext uri="{FF2B5EF4-FFF2-40B4-BE49-F238E27FC236}">
                <a16:creationId xmlns:a16="http://schemas.microsoft.com/office/drawing/2014/main" id="{06D1CA5E-36F3-43CB-8288-CE7C4CA87634}"/>
              </a:ext>
            </a:extLst>
          </p:cNvPr>
          <p:cNvSpPr/>
          <p:nvPr/>
        </p:nvSpPr>
        <p:spPr>
          <a:xfrm rot="1049184">
            <a:off x="7232124" y="1931893"/>
            <a:ext cx="995082" cy="627529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8" name="Picture 7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A1FBBD5-2D90-4FE1-B50E-856EB8AF64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3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55734-1481-4AFC-8A10-46B99B1B86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963" y="762000"/>
            <a:ext cx="10951297" cy="5002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8F2E21-4AD7-4857-B8AA-227D04DC197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C7FAC-6C67-4741-B19A-3885B9A5A88E}"/>
              </a:ext>
            </a:extLst>
          </p:cNvPr>
          <p:cNvSpPr txBox="1"/>
          <p:nvPr/>
        </p:nvSpPr>
        <p:spPr>
          <a:xfrm>
            <a:off x="236185" y="110014"/>
            <a:ext cx="8400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Accesarea setărilor de confidențialitate – pe calculator/laptop</a:t>
            </a:r>
          </a:p>
        </p:txBody>
      </p:sp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C08F3FB6-762C-461C-88C0-A20D88461F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00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479DA645-EFEE-4FBB-BBDD-29699044E079}"/>
              </a:ext>
            </a:extLst>
          </p:cNvPr>
          <p:cNvGrpSpPr/>
          <p:nvPr/>
        </p:nvGrpSpPr>
        <p:grpSpPr>
          <a:xfrm>
            <a:off x="248758" y="59343"/>
            <a:ext cx="2700630" cy="6299771"/>
            <a:chOff x="248758" y="59343"/>
            <a:chExt cx="2700630" cy="6299771"/>
          </a:xfrm>
        </p:grpSpPr>
        <p:pic>
          <p:nvPicPr>
            <p:cNvPr id="21" name="Picture 20" descr="Icon&#10;&#10;Description automatically generated">
              <a:extLst>
                <a:ext uri="{FF2B5EF4-FFF2-40B4-BE49-F238E27FC236}">
                  <a16:creationId xmlns:a16="http://schemas.microsoft.com/office/drawing/2014/main" id="{8A577476-DF80-4087-9D7C-5A461FD8C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27" y="59343"/>
              <a:ext cx="2694961" cy="5516703"/>
            </a:xfrm>
            <a:prstGeom prst="rect">
              <a:avLst/>
            </a:prstGeom>
          </p:spPr>
        </p:pic>
        <p:pic>
          <p:nvPicPr>
            <p:cNvPr id="22" name="Picture 21" descr="Icon&#10;&#10;Description automatically generated">
              <a:extLst>
                <a:ext uri="{FF2B5EF4-FFF2-40B4-BE49-F238E27FC236}">
                  <a16:creationId xmlns:a16="http://schemas.microsoft.com/office/drawing/2014/main" id="{A18A1242-CC9B-46AB-9CF7-1DC9897B2D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8758" y="4679579"/>
              <a:ext cx="2700000" cy="1679535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43A1B72-710C-4EF6-B742-CFC984B1300C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DA5A8D90-066B-4870-8D37-22C28AF4AF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17" name="Picture 1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9670E0-37C7-4EA1-984A-3F3EB6B007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30"/>
          <a:stretch/>
        </p:blipFill>
        <p:spPr>
          <a:xfrm>
            <a:off x="401242" y="649171"/>
            <a:ext cx="2358305" cy="504213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9CC6178-C1C9-4317-8D1E-D9F843C492D7}"/>
              </a:ext>
            </a:extLst>
          </p:cNvPr>
          <p:cNvGrpSpPr/>
          <p:nvPr/>
        </p:nvGrpSpPr>
        <p:grpSpPr>
          <a:xfrm>
            <a:off x="3130845" y="59343"/>
            <a:ext cx="2700630" cy="6299771"/>
            <a:chOff x="248758" y="59343"/>
            <a:chExt cx="2700630" cy="6299771"/>
          </a:xfrm>
        </p:grpSpPr>
        <p:pic>
          <p:nvPicPr>
            <p:cNvPr id="27" name="Picture 26" descr="Icon&#10;&#10;Description automatically generated">
              <a:extLst>
                <a:ext uri="{FF2B5EF4-FFF2-40B4-BE49-F238E27FC236}">
                  <a16:creationId xmlns:a16="http://schemas.microsoft.com/office/drawing/2014/main" id="{2020D964-9B54-4E1B-A8D5-B57199F41F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27" y="59343"/>
              <a:ext cx="2694961" cy="5516703"/>
            </a:xfrm>
            <a:prstGeom prst="rect">
              <a:avLst/>
            </a:prstGeom>
          </p:spPr>
        </p:pic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B353E3DE-5582-411D-9B44-39C8B7AAE6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8758" y="4679579"/>
              <a:ext cx="2700000" cy="1679535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60F1F9C-E210-4AFF-ADFD-4486333EFB03}"/>
              </a:ext>
            </a:extLst>
          </p:cNvPr>
          <p:cNvGrpSpPr/>
          <p:nvPr/>
        </p:nvGrpSpPr>
        <p:grpSpPr>
          <a:xfrm>
            <a:off x="6012932" y="59343"/>
            <a:ext cx="2700630" cy="6299771"/>
            <a:chOff x="248758" y="59343"/>
            <a:chExt cx="2700630" cy="6299771"/>
          </a:xfrm>
        </p:grpSpPr>
        <p:pic>
          <p:nvPicPr>
            <p:cNvPr id="30" name="Picture 29" descr="Icon&#10;&#10;Description automatically generated">
              <a:extLst>
                <a:ext uri="{FF2B5EF4-FFF2-40B4-BE49-F238E27FC236}">
                  <a16:creationId xmlns:a16="http://schemas.microsoft.com/office/drawing/2014/main" id="{AC6661A8-DEA7-4BBD-8E87-C0796CE69E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27" y="59343"/>
              <a:ext cx="2694961" cy="5516703"/>
            </a:xfrm>
            <a:prstGeom prst="rect">
              <a:avLst/>
            </a:prstGeom>
          </p:spPr>
        </p:pic>
        <p:pic>
          <p:nvPicPr>
            <p:cNvPr id="31" name="Picture 30" descr="Icon&#10;&#10;Description automatically generated">
              <a:extLst>
                <a:ext uri="{FF2B5EF4-FFF2-40B4-BE49-F238E27FC236}">
                  <a16:creationId xmlns:a16="http://schemas.microsoft.com/office/drawing/2014/main" id="{4608168F-FA78-4E33-9E2D-CE9D9168F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8758" y="4679579"/>
              <a:ext cx="2700000" cy="167953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3531BCE-C080-43BB-9D0B-FBA5AB067476}"/>
              </a:ext>
            </a:extLst>
          </p:cNvPr>
          <p:cNvGrpSpPr/>
          <p:nvPr/>
        </p:nvGrpSpPr>
        <p:grpSpPr>
          <a:xfrm>
            <a:off x="8895019" y="59343"/>
            <a:ext cx="2700630" cy="6299771"/>
            <a:chOff x="248758" y="59343"/>
            <a:chExt cx="2700630" cy="6299771"/>
          </a:xfrm>
        </p:grpSpPr>
        <p:pic>
          <p:nvPicPr>
            <p:cNvPr id="33" name="Picture 32" descr="Icon&#10;&#10;Description automatically generated">
              <a:extLst>
                <a:ext uri="{FF2B5EF4-FFF2-40B4-BE49-F238E27FC236}">
                  <a16:creationId xmlns:a16="http://schemas.microsoft.com/office/drawing/2014/main" id="{A96D0A33-ED59-4287-8BCA-788557478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427" y="59343"/>
              <a:ext cx="2694961" cy="5516703"/>
            </a:xfrm>
            <a:prstGeom prst="rect">
              <a:avLst/>
            </a:prstGeom>
          </p:spPr>
        </p:pic>
        <p:pic>
          <p:nvPicPr>
            <p:cNvPr id="34" name="Picture 33" descr="Icon&#10;&#10;Description automatically generated">
              <a:extLst>
                <a:ext uri="{FF2B5EF4-FFF2-40B4-BE49-F238E27FC236}">
                  <a16:creationId xmlns:a16="http://schemas.microsoft.com/office/drawing/2014/main" id="{088CF357-D496-4565-BE2C-05C2CEDA54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8758" y="4679579"/>
              <a:ext cx="2700000" cy="1679535"/>
            </a:xfrm>
            <a:prstGeom prst="rect">
              <a:avLst/>
            </a:prstGeom>
          </p:spPr>
        </p:pic>
      </p:grp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C42CB4C-4F02-42FA-9BDD-3AA61E94CC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783" y="649171"/>
            <a:ext cx="2336687" cy="5058704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093E20F-B7F2-4F55-841A-F9FA22521EF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5910" y="649171"/>
            <a:ext cx="2336687" cy="5058704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2C3BB28-AE76-4146-A8B9-1EF99444405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303" y="649172"/>
            <a:ext cx="2329034" cy="504213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E16249DB-2F97-4A08-AF9A-15338EE17DBF}"/>
              </a:ext>
            </a:extLst>
          </p:cNvPr>
          <p:cNvSpPr/>
          <p:nvPr/>
        </p:nvSpPr>
        <p:spPr>
          <a:xfrm>
            <a:off x="2321859" y="5181600"/>
            <a:ext cx="584503" cy="5725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4C612E9-A6CE-4D95-B6EA-0176D47FE27C}"/>
              </a:ext>
            </a:extLst>
          </p:cNvPr>
          <p:cNvSpPr/>
          <p:nvPr/>
        </p:nvSpPr>
        <p:spPr>
          <a:xfrm>
            <a:off x="3227294" y="2805953"/>
            <a:ext cx="2510118" cy="4034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C54EAE6-A319-4538-876B-EEA08A187593}"/>
              </a:ext>
            </a:extLst>
          </p:cNvPr>
          <p:cNvSpPr/>
          <p:nvPr/>
        </p:nvSpPr>
        <p:spPr>
          <a:xfrm>
            <a:off x="3136514" y="3191970"/>
            <a:ext cx="1190769" cy="3121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AD16C39-FA6B-4C5D-9ED6-CBE924B4DE7B}"/>
              </a:ext>
            </a:extLst>
          </p:cNvPr>
          <p:cNvSpPr/>
          <p:nvPr/>
        </p:nvSpPr>
        <p:spPr>
          <a:xfrm>
            <a:off x="6006352" y="2489563"/>
            <a:ext cx="2510118" cy="7024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1" name="Arrow: Notched Right 40">
            <a:extLst>
              <a:ext uri="{FF2B5EF4-FFF2-40B4-BE49-F238E27FC236}">
                <a16:creationId xmlns:a16="http://schemas.microsoft.com/office/drawing/2014/main" id="{5E2F5876-F6CA-4283-9D91-A84961518D02}"/>
              </a:ext>
            </a:extLst>
          </p:cNvPr>
          <p:cNvSpPr/>
          <p:nvPr/>
        </p:nvSpPr>
        <p:spPr>
          <a:xfrm>
            <a:off x="2650487" y="2395454"/>
            <a:ext cx="691865" cy="481425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2" name="Arrow: Notched Right 41">
            <a:extLst>
              <a:ext uri="{FF2B5EF4-FFF2-40B4-BE49-F238E27FC236}">
                <a16:creationId xmlns:a16="http://schemas.microsoft.com/office/drawing/2014/main" id="{6D95DDE4-0A02-4CC3-A8BE-C4E578EC868B}"/>
              </a:ext>
            </a:extLst>
          </p:cNvPr>
          <p:cNvSpPr/>
          <p:nvPr/>
        </p:nvSpPr>
        <p:spPr>
          <a:xfrm rot="5400000">
            <a:off x="5118346" y="1046531"/>
            <a:ext cx="403413" cy="368822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3" name="Arrow: Notched Right 42">
            <a:extLst>
              <a:ext uri="{FF2B5EF4-FFF2-40B4-BE49-F238E27FC236}">
                <a16:creationId xmlns:a16="http://schemas.microsoft.com/office/drawing/2014/main" id="{BB8C5FBC-B7DC-4DF6-9473-87A0BF216462}"/>
              </a:ext>
            </a:extLst>
          </p:cNvPr>
          <p:cNvSpPr/>
          <p:nvPr/>
        </p:nvSpPr>
        <p:spPr>
          <a:xfrm>
            <a:off x="5580797" y="3317768"/>
            <a:ext cx="691865" cy="481425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4" name="Arrow: Notched Right 43">
            <a:extLst>
              <a:ext uri="{FF2B5EF4-FFF2-40B4-BE49-F238E27FC236}">
                <a16:creationId xmlns:a16="http://schemas.microsoft.com/office/drawing/2014/main" id="{B13FB725-2802-4561-BF74-768CA7DBD716}"/>
              </a:ext>
            </a:extLst>
          </p:cNvPr>
          <p:cNvSpPr/>
          <p:nvPr/>
        </p:nvSpPr>
        <p:spPr>
          <a:xfrm>
            <a:off x="8400973" y="4481624"/>
            <a:ext cx="691865" cy="481425"/>
          </a:xfrm>
          <a:prstGeom prst="notched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36219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1A015D-E294-4B1C-80E1-C5F2FACD8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8" y="1053225"/>
            <a:ext cx="3489553" cy="3437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A9B6C6B-25BF-408F-86C1-D4208B57AD0D}"/>
              </a:ext>
            </a:extLst>
          </p:cNvPr>
          <p:cNvSpPr/>
          <p:nvPr/>
        </p:nvSpPr>
        <p:spPr>
          <a:xfrm>
            <a:off x="488958" y="3413738"/>
            <a:ext cx="1281953" cy="265846"/>
          </a:xfrm>
          <a:prstGeom prst="roundRect">
            <a:avLst/>
          </a:prstGeom>
          <a:solidFill>
            <a:srgbClr val="FFCCCC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2A064A-50D4-4C97-873D-D9A7C113D39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07BD72C-AA49-40CD-B34D-9A9CED01B6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B5B3EF-D8F1-4AFC-85C1-CCD014978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689" y="433183"/>
            <a:ext cx="5068007" cy="5611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CF6F03E-1D76-4812-973F-DF38FC294782}"/>
              </a:ext>
            </a:extLst>
          </p:cNvPr>
          <p:cNvGrpSpPr/>
          <p:nvPr/>
        </p:nvGrpSpPr>
        <p:grpSpPr>
          <a:xfrm>
            <a:off x="951782" y="1257271"/>
            <a:ext cx="5144218" cy="4829849"/>
            <a:chOff x="951782" y="1014075"/>
            <a:chExt cx="5144218" cy="482984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5B0CB1-9887-447A-B05D-E048AC886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1782" y="1014075"/>
              <a:ext cx="5144218" cy="4829849"/>
            </a:xfrm>
            <a:prstGeom prst="rect">
              <a:avLst/>
            </a:prstGeom>
            <a:ln>
              <a:solidFill>
                <a:srgbClr val="31278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78CA383-02A5-4D1A-8484-E9A5B2AB7E80}"/>
                </a:ext>
              </a:extLst>
            </p:cNvPr>
            <p:cNvSpPr/>
            <p:nvPr/>
          </p:nvSpPr>
          <p:spPr>
            <a:xfrm>
              <a:off x="1008725" y="4607860"/>
              <a:ext cx="2321859" cy="690282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8157BCE-5293-4822-BD4C-1C90714BE604}"/>
                </a:ext>
              </a:extLst>
            </p:cNvPr>
            <p:cNvSpPr/>
            <p:nvPr/>
          </p:nvSpPr>
          <p:spPr>
            <a:xfrm>
              <a:off x="1008724" y="3171452"/>
              <a:ext cx="2586123" cy="690282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6D64EBF-119D-41C0-B5CD-540FA959CFDB}"/>
                </a:ext>
              </a:extLst>
            </p:cNvPr>
            <p:cNvSpPr/>
            <p:nvPr/>
          </p:nvSpPr>
          <p:spPr>
            <a:xfrm>
              <a:off x="1008723" y="2416509"/>
              <a:ext cx="2586123" cy="690282"/>
            </a:xfrm>
            <a:prstGeom prst="roundRect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6702D88-7EB1-4945-84B6-858F5C2574DA}"/>
                </a:ext>
              </a:extLst>
            </p:cNvPr>
            <p:cNvSpPr/>
            <p:nvPr/>
          </p:nvSpPr>
          <p:spPr>
            <a:xfrm>
              <a:off x="1008722" y="1661566"/>
              <a:ext cx="3168831" cy="69028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AF0CCB6-524C-4391-BB09-7CC14A9B3A55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6096000" y="2509736"/>
            <a:ext cx="4361234" cy="116246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7BCE8C-8535-48E7-B19F-830599244071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6096000" y="3522744"/>
            <a:ext cx="4361234" cy="149452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D31B8DC-4CF4-49B2-A876-1AEC2EBA3917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6096000" y="3672196"/>
            <a:ext cx="3612777" cy="854979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30F752-7863-4888-82F2-BC8D37ADF0E4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6096000" y="3672196"/>
            <a:ext cx="4361234" cy="132782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CAF8262-EC96-494B-87A6-43240D969A59}"/>
              </a:ext>
            </a:extLst>
          </p:cNvPr>
          <p:cNvSpPr txBox="1"/>
          <p:nvPr/>
        </p:nvSpPr>
        <p:spPr>
          <a:xfrm>
            <a:off x="130649" y="89425"/>
            <a:ext cx="6118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Cine vede informațiile postate de mine?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8ED19C1-3672-4D07-9491-1C60A65F511A}"/>
              </a:ext>
            </a:extLst>
          </p:cNvPr>
          <p:cNvSpPr/>
          <p:nvPr/>
        </p:nvSpPr>
        <p:spPr>
          <a:xfrm>
            <a:off x="4347952" y="3187407"/>
            <a:ext cx="1671072" cy="1339768"/>
          </a:xfrm>
          <a:prstGeom prst="wedgeRoundRectCallout">
            <a:avLst>
              <a:gd name="adj1" fmla="val -72917"/>
              <a:gd name="adj2" fmla="val -97398"/>
              <a:gd name="adj3" fmla="val 16667"/>
            </a:avLst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 este recomandat! În nici un caz pentru copii!</a:t>
            </a:r>
          </a:p>
        </p:txBody>
      </p:sp>
    </p:spTree>
    <p:extLst>
      <p:ext uri="{BB962C8B-B14F-4D97-AF65-F5344CB8AC3E}">
        <p14:creationId xmlns:p14="http://schemas.microsoft.com/office/powerpoint/2010/main" val="39727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9DC8B-8EC0-497F-8268-266968C80DF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5C492341-1C67-413C-9463-0D1048A158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ADFB98-5BAC-471D-8396-DDEE38FEC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8" y="1753613"/>
            <a:ext cx="3489553" cy="3437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B64E4A-A14F-4233-BAE5-CB830EE04348}"/>
              </a:ext>
            </a:extLst>
          </p:cNvPr>
          <p:cNvSpPr/>
          <p:nvPr/>
        </p:nvSpPr>
        <p:spPr>
          <a:xfrm>
            <a:off x="488958" y="4365138"/>
            <a:ext cx="1281953" cy="265846"/>
          </a:xfrm>
          <a:prstGeom prst="roundRect">
            <a:avLst/>
          </a:prstGeom>
          <a:solidFill>
            <a:srgbClr val="FFCCCC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20FAB1-B802-4F49-B9A0-F3EFC7569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748" y="565132"/>
            <a:ext cx="5134692" cy="5668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C85D2C1-02C8-4FEE-B5CF-1B1269B815F5}"/>
              </a:ext>
            </a:extLst>
          </p:cNvPr>
          <p:cNvGrpSpPr/>
          <p:nvPr/>
        </p:nvGrpSpPr>
        <p:grpSpPr>
          <a:xfrm>
            <a:off x="904150" y="1015667"/>
            <a:ext cx="5191850" cy="4829849"/>
            <a:chOff x="904150" y="893096"/>
            <a:chExt cx="5191850" cy="48298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267427-E6B5-47D0-ABC6-8DA5222D0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150" y="893096"/>
              <a:ext cx="5191850" cy="4829849"/>
            </a:xfrm>
            <a:prstGeom prst="rect">
              <a:avLst/>
            </a:prstGeom>
            <a:ln>
              <a:solidFill>
                <a:srgbClr val="31278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88260B3-A43C-4E51-9B1A-F34383D887EF}"/>
                </a:ext>
              </a:extLst>
            </p:cNvPr>
            <p:cNvSpPr/>
            <p:nvPr/>
          </p:nvSpPr>
          <p:spPr>
            <a:xfrm>
              <a:off x="968188" y="2160494"/>
              <a:ext cx="3316941" cy="69028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A8E057B-6E5A-49CC-B399-79361C2263F0}"/>
                </a:ext>
              </a:extLst>
            </p:cNvPr>
            <p:cNvSpPr/>
            <p:nvPr/>
          </p:nvSpPr>
          <p:spPr>
            <a:xfrm>
              <a:off x="968188" y="2901696"/>
              <a:ext cx="3316941" cy="690282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1D5794A-9F57-44C4-929B-A15F869A142B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096000" y="2500009"/>
            <a:ext cx="4276165" cy="930583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25E712-DCE9-4741-B020-72A4F7B6C88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096000" y="3430592"/>
            <a:ext cx="4276165" cy="392378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llout: Line with Border and Accent Bar 20">
            <a:extLst>
              <a:ext uri="{FF2B5EF4-FFF2-40B4-BE49-F238E27FC236}">
                <a16:creationId xmlns:a16="http://schemas.microsoft.com/office/drawing/2014/main" id="{5FCE0CC2-5C9D-4BD6-87BD-757F5125B1BB}"/>
              </a:ext>
            </a:extLst>
          </p:cNvPr>
          <p:cNvSpPr/>
          <p:nvPr/>
        </p:nvSpPr>
        <p:spPr>
          <a:xfrm flipH="1">
            <a:off x="3613729" y="5960498"/>
            <a:ext cx="3155575" cy="695455"/>
          </a:xfrm>
          <a:prstGeom prst="accentBorderCallout1">
            <a:avLst>
              <a:gd name="adj1" fmla="val 18750"/>
              <a:gd name="adj2" fmla="val -8333"/>
              <a:gd name="adj3" fmla="val -103620"/>
              <a:gd name="adj4" fmla="val -101699"/>
            </a:avLst>
          </a:prstGeom>
          <a:solidFill>
            <a:srgbClr val="312783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Pentru schimbarea setărilor postărilor din trecut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63A347-358D-43DB-8DF5-DF1C9FBE0994}"/>
              </a:ext>
            </a:extLst>
          </p:cNvPr>
          <p:cNvSpPr txBox="1"/>
          <p:nvPr/>
        </p:nvSpPr>
        <p:spPr>
          <a:xfrm>
            <a:off x="130649" y="89425"/>
            <a:ext cx="6118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Cine vede informațiile postate de mine?</a:t>
            </a:r>
          </a:p>
        </p:txBody>
      </p:sp>
    </p:spTree>
    <p:extLst>
      <p:ext uri="{BB962C8B-B14F-4D97-AF65-F5344CB8AC3E}">
        <p14:creationId xmlns:p14="http://schemas.microsoft.com/office/powerpoint/2010/main" val="31104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3428E1-0E4C-48C2-9DA3-B27344AF6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43" y="1710168"/>
            <a:ext cx="3489553" cy="3437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1076F1-9849-48A6-913C-45599B21D966}"/>
              </a:ext>
            </a:extLst>
          </p:cNvPr>
          <p:cNvSpPr/>
          <p:nvPr/>
        </p:nvSpPr>
        <p:spPr>
          <a:xfrm>
            <a:off x="800243" y="4545810"/>
            <a:ext cx="1281953" cy="265846"/>
          </a:xfrm>
          <a:prstGeom prst="roundRect">
            <a:avLst/>
          </a:prstGeom>
          <a:solidFill>
            <a:srgbClr val="FFCCCC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724A17-4B30-42C0-B183-2B0AC2A8F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789" y="1231904"/>
            <a:ext cx="5144218" cy="3810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68D483-EF4C-42EA-BE13-9DC0BDECF247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9" name="Picture 8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8275D43-9FED-444F-ACED-CF410C7488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9B3043-4110-402F-8EDC-DC00C28A5052}"/>
              </a:ext>
            </a:extLst>
          </p:cNvPr>
          <p:cNvSpPr txBox="1"/>
          <p:nvPr/>
        </p:nvSpPr>
        <p:spPr>
          <a:xfrm>
            <a:off x="130649" y="89425"/>
            <a:ext cx="8009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Cine vede informațiile postate de mine?</a:t>
            </a:r>
          </a:p>
        </p:txBody>
      </p:sp>
    </p:spTree>
    <p:extLst>
      <p:ext uri="{BB962C8B-B14F-4D97-AF65-F5344CB8AC3E}">
        <p14:creationId xmlns:p14="http://schemas.microsoft.com/office/powerpoint/2010/main" val="141079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DA6B781-E56A-47D3-BBC4-6D0E6141C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4" y="0"/>
            <a:ext cx="4652557" cy="2516957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5BE021-F436-4507-8323-9B0114AEEBE8}"/>
              </a:ext>
            </a:extLst>
          </p:cNvPr>
          <p:cNvSpPr/>
          <p:nvPr/>
        </p:nvSpPr>
        <p:spPr>
          <a:xfrm>
            <a:off x="669673" y="2039887"/>
            <a:ext cx="4854435" cy="1702553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Contacte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persoane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necunoscute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Copiii pot să intră în contact cu oricine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Căutare de urmăritori noi</a:t>
            </a: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endParaRPr lang="ro-RO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3CBBE8-EAFE-45EF-B3CF-E958962F2362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12" name="Picture 11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7A6C83A4-7BEC-4CDA-B5C1-795FE634C3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88FF62-47A5-49E3-A2CC-8E16D1B49F52}"/>
              </a:ext>
            </a:extLst>
          </p:cNvPr>
          <p:cNvSpPr/>
          <p:nvPr/>
        </p:nvSpPr>
        <p:spPr>
          <a:xfrm>
            <a:off x="6335367" y="2039886"/>
            <a:ext cx="4854435" cy="1702553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„Concurs de popularitate”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Impact negativ asupra stimei de sine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„Obsesia imaginii corpului”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Provocări periculoase</a:t>
            </a:r>
            <a:endParaRPr lang="ro-RO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F31049F-F785-45EB-8787-75BF87750BA7}"/>
              </a:ext>
            </a:extLst>
          </p:cNvPr>
          <p:cNvSpPr/>
          <p:nvPr/>
        </p:nvSpPr>
        <p:spPr>
          <a:xfrm>
            <a:off x="669672" y="4031377"/>
            <a:ext cx="4854435" cy="1702553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Conținut nepotrivit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8F74A3C-710D-4697-9586-0374938772A7}"/>
              </a:ext>
            </a:extLst>
          </p:cNvPr>
          <p:cNvSpPr/>
          <p:nvPr/>
        </p:nvSpPr>
        <p:spPr>
          <a:xfrm>
            <a:off x="6335367" y="4031376"/>
            <a:ext cx="4854435" cy="1702553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Cyberbullying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258">
            <a:extLst>
              <a:ext uri="{FF2B5EF4-FFF2-40B4-BE49-F238E27FC236}">
                <a16:creationId xmlns:a16="http://schemas.microsoft.com/office/drawing/2014/main" id="{1D16A6A4-5744-46ED-B428-A208D901A8F3}"/>
              </a:ext>
            </a:extLst>
          </p:cNvPr>
          <p:cNvSpPr/>
          <p:nvPr/>
        </p:nvSpPr>
        <p:spPr>
          <a:xfrm>
            <a:off x="6535805" y="831367"/>
            <a:ext cx="5539654" cy="5454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3F36D452-2E00-402F-864D-6A6B639957EE}"/>
              </a:ext>
            </a:extLst>
          </p:cNvPr>
          <p:cNvSpPr/>
          <p:nvPr/>
        </p:nvSpPr>
        <p:spPr>
          <a:xfrm>
            <a:off x="116541" y="831367"/>
            <a:ext cx="6356042" cy="5454425"/>
          </a:xfrm>
          <a:prstGeom prst="rect">
            <a:avLst/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FCE05B9-CE92-4A1D-86C4-5AE947ACC2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731" b="24390"/>
          <a:stretch/>
        </p:blipFill>
        <p:spPr>
          <a:xfrm>
            <a:off x="116541" y="69938"/>
            <a:ext cx="2501153" cy="701959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C974440C-BFA1-432E-874D-51F905FDE2F2}"/>
              </a:ext>
            </a:extLst>
          </p:cNvPr>
          <p:cNvSpPr/>
          <p:nvPr/>
        </p:nvSpPr>
        <p:spPr>
          <a:xfrm>
            <a:off x="1430617" y="1780386"/>
            <a:ext cx="3742018" cy="4165700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AA60E-40C6-4686-B643-099B1EDC8AA1}"/>
              </a:ext>
            </a:extLst>
          </p:cNvPr>
          <p:cNvSpPr txBox="1"/>
          <p:nvPr/>
        </p:nvSpPr>
        <p:spPr>
          <a:xfrm>
            <a:off x="185850" y="897416"/>
            <a:ext cx="2273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 public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48992E-5DEA-4B28-A5E3-BD818F2506D1}"/>
              </a:ext>
            </a:extLst>
          </p:cNvPr>
          <p:cNvGrpSpPr/>
          <p:nvPr/>
        </p:nvGrpSpPr>
        <p:grpSpPr>
          <a:xfrm>
            <a:off x="2519722" y="3221385"/>
            <a:ext cx="1567021" cy="1515036"/>
            <a:chOff x="2413308" y="3200400"/>
            <a:chExt cx="1567021" cy="151503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83BE4A0-EF5B-47BC-B657-0DAAE8C93500}"/>
                </a:ext>
              </a:extLst>
            </p:cNvPr>
            <p:cNvSpPr/>
            <p:nvPr/>
          </p:nvSpPr>
          <p:spPr>
            <a:xfrm>
              <a:off x="2413308" y="3200400"/>
              <a:ext cx="1567021" cy="151503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127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6FF3EFE-6B44-444D-A992-03F401F9A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7364" y="3408324"/>
              <a:ext cx="1188425" cy="1023795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8571CC6C-9E61-47EC-AB02-AEDA639AD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8925" y="2811207"/>
            <a:ext cx="756257" cy="1057554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7A5312C-3F7C-4BB5-9691-915ADE47C36B}"/>
              </a:ext>
            </a:extLst>
          </p:cNvPr>
          <p:cNvGrpSpPr/>
          <p:nvPr/>
        </p:nvGrpSpPr>
        <p:grpSpPr>
          <a:xfrm flipH="1">
            <a:off x="4208711" y="3950310"/>
            <a:ext cx="691222" cy="1083847"/>
            <a:chOff x="4652980" y="3921568"/>
            <a:chExt cx="618172" cy="96930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E8AA5E2-6813-4360-918C-7B25E3A9000B}"/>
                </a:ext>
              </a:extLst>
            </p:cNvPr>
            <p:cNvSpPr/>
            <p:nvPr/>
          </p:nvSpPr>
          <p:spPr>
            <a:xfrm>
              <a:off x="4727445" y="4615363"/>
              <a:ext cx="303679" cy="62597"/>
            </a:xfrm>
            <a:custGeom>
              <a:avLst/>
              <a:gdLst>
                <a:gd name="connsiteX0" fmla="*/ 0 w 303679"/>
                <a:gd name="connsiteY0" fmla="*/ 28972 h 62597"/>
                <a:gd name="connsiteX1" fmla="*/ 0 w 303679"/>
                <a:gd name="connsiteY1" fmla="*/ 33625 h 62597"/>
                <a:gd name="connsiteX2" fmla="*/ 28972 w 303679"/>
                <a:gd name="connsiteY2" fmla="*/ 62597 h 62597"/>
                <a:gd name="connsiteX3" fmla="*/ 274707 w 303679"/>
                <a:gd name="connsiteY3" fmla="*/ 62597 h 62597"/>
                <a:gd name="connsiteX4" fmla="*/ 303679 w 303679"/>
                <a:gd name="connsiteY4" fmla="*/ 33625 h 62597"/>
                <a:gd name="connsiteX5" fmla="*/ 303679 w 303679"/>
                <a:gd name="connsiteY5" fmla="*/ 28972 h 62597"/>
                <a:gd name="connsiteX6" fmla="*/ 296954 w 303679"/>
                <a:gd name="connsiteY6" fmla="*/ 10439 h 62597"/>
                <a:gd name="connsiteX7" fmla="*/ 292067 w 303679"/>
                <a:gd name="connsiteY7" fmla="*/ 5787 h 62597"/>
                <a:gd name="connsiteX8" fmla="*/ 164605 w 303679"/>
                <a:gd name="connsiteY8" fmla="*/ 5787 h 62597"/>
                <a:gd name="connsiteX9" fmla="*/ 158819 w 303679"/>
                <a:gd name="connsiteY9" fmla="*/ 0 h 62597"/>
                <a:gd name="connsiteX10" fmla="*/ 29011 w 303679"/>
                <a:gd name="connsiteY10" fmla="*/ 0 h 62597"/>
                <a:gd name="connsiteX11" fmla="*/ 0 w 303679"/>
                <a:gd name="connsiteY11" fmla="*/ 28972 h 6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679" h="62597">
                  <a:moveTo>
                    <a:pt x="0" y="28972"/>
                  </a:moveTo>
                  <a:lnTo>
                    <a:pt x="0" y="33625"/>
                  </a:lnTo>
                  <a:cubicBezTo>
                    <a:pt x="0" y="49616"/>
                    <a:pt x="12981" y="62597"/>
                    <a:pt x="28972" y="62597"/>
                  </a:cubicBezTo>
                  <a:lnTo>
                    <a:pt x="274707" y="62597"/>
                  </a:lnTo>
                  <a:cubicBezTo>
                    <a:pt x="290699" y="62597"/>
                    <a:pt x="303679" y="49616"/>
                    <a:pt x="303679" y="33625"/>
                  </a:cubicBezTo>
                  <a:lnTo>
                    <a:pt x="303679" y="28972"/>
                  </a:lnTo>
                  <a:cubicBezTo>
                    <a:pt x="303679" y="22208"/>
                    <a:pt x="301294" y="15639"/>
                    <a:pt x="296954" y="10439"/>
                  </a:cubicBezTo>
                  <a:cubicBezTo>
                    <a:pt x="295508" y="8719"/>
                    <a:pt x="293866" y="7155"/>
                    <a:pt x="292067" y="5787"/>
                  </a:cubicBezTo>
                  <a:lnTo>
                    <a:pt x="164605" y="5787"/>
                  </a:lnTo>
                  <a:cubicBezTo>
                    <a:pt x="161399" y="5787"/>
                    <a:pt x="158819" y="3206"/>
                    <a:pt x="158819" y="0"/>
                  </a:cubicBezTo>
                  <a:lnTo>
                    <a:pt x="29011" y="0"/>
                  </a:lnTo>
                  <a:cubicBezTo>
                    <a:pt x="12981" y="0"/>
                    <a:pt x="39" y="12981"/>
                    <a:pt x="0" y="28972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1CA7FD0-F854-46AA-A407-38E7F4D069C2}"/>
                </a:ext>
              </a:extLst>
            </p:cNvPr>
            <p:cNvSpPr/>
            <p:nvPr/>
          </p:nvSpPr>
          <p:spPr>
            <a:xfrm>
              <a:off x="4863079" y="4676787"/>
              <a:ext cx="30145" cy="213283"/>
            </a:xfrm>
            <a:custGeom>
              <a:avLst/>
              <a:gdLst>
                <a:gd name="connsiteX0" fmla="*/ 0 w 30145"/>
                <a:gd name="connsiteY0" fmla="*/ 0 h 213283"/>
                <a:gd name="connsiteX1" fmla="*/ 30145 w 30145"/>
                <a:gd name="connsiteY1" fmla="*/ 0 h 213283"/>
                <a:gd name="connsiteX2" fmla="*/ 30145 w 30145"/>
                <a:gd name="connsiteY2" fmla="*/ 213283 h 213283"/>
                <a:gd name="connsiteX3" fmla="*/ 0 w 30145"/>
                <a:gd name="connsiteY3" fmla="*/ 213283 h 21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45" h="213283">
                  <a:moveTo>
                    <a:pt x="0" y="0"/>
                  </a:moveTo>
                  <a:lnTo>
                    <a:pt x="30145" y="0"/>
                  </a:lnTo>
                  <a:lnTo>
                    <a:pt x="30145" y="213283"/>
                  </a:lnTo>
                  <a:lnTo>
                    <a:pt x="0" y="213283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B8A9D78-2407-44CC-8C9E-4EF0069DE9AC}"/>
                </a:ext>
              </a:extLst>
            </p:cNvPr>
            <p:cNvSpPr/>
            <p:nvPr/>
          </p:nvSpPr>
          <p:spPr>
            <a:xfrm>
              <a:off x="4777296" y="4859925"/>
              <a:ext cx="204016" cy="30946"/>
            </a:xfrm>
            <a:custGeom>
              <a:avLst/>
              <a:gdLst>
                <a:gd name="connsiteX0" fmla="*/ 0 w 204016"/>
                <a:gd name="connsiteY0" fmla="*/ 29089 h 30946"/>
                <a:gd name="connsiteX1" fmla="*/ 102008 w 204016"/>
                <a:gd name="connsiteY1" fmla="*/ 30341 h 30946"/>
                <a:gd name="connsiteX2" fmla="*/ 204017 w 204016"/>
                <a:gd name="connsiteY2" fmla="*/ 29089 h 30946"/>
                <a:gd name="connsiteX3" fmla="*/ 102008 w 204016"/>
                <a:gd name="connsiteY3" fmla="*/ 0 h 30946"/>
                <a:gd name="connsiteX4" fmla="*/ 0 w 204016"/>
                <a:gd name="connsiteY4" fmla="*/ 29089 h 3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16" h="30946">
                  <a:moveTo>
                    <a:pt x="0" y="29089"/>
                  </a:moveTo>
                  <a:cubicBezTo>
                    <a:pt x="0" y="32335"/>
                    <a:pt x="45667" y="30341"/>
                    <a:pt x="102008" y="30341"/>
                  </a:cubicBezTo>
                  <a:cubicBezTo>
                    <a:pt x="158350" y="30341"/>
                    <a:pt x="204017" y="32335"/>
                    <a:pt x="204017" y="29089"/>
                  </a:cubicBezTo>
                  <a:cubicBezTo>
                    <a:pt x="204017" y="25844"/>
                    <a:pt x="158350" y="0"/>
                    <a:pt x="102008" y="0"/>
                  </a:cubicBezTo>
                  <a:cubicBezTo>
                    <a:pt x="45667" y="0"/>
                    <a:pt x="0" y="25844"/>
                    <a:pt x="0" y="29089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BEB4FA-651A-4D38-9BEF-D5C11C0800D4}"/>
                </a:ext>
              </a:extLst>
            </p:cNvPr>
            <p:cNvSpPr/>
            <p:nvPr/>
          </p:nvSpPr>
          <p:spPr>
            <a:xfrm>
              <a:off x="4761913" y="4577557"/>
              <a:ext cx="299238" cy="104184"/>
            </a:xfrm>
            <a:custGeom>
              <a:avLst/>
              <a:gdLst>
                <a:gd name="connsiteX0" fmla="*/ 12842 w 299238"/>
                <a:gd name="connsiteY0" fmla="*/ 61891 h 104184"/>
                <a:gd name="connsiteX1" fmla="*/ 115671 w 299238"/>
                <a:gd name="connsiteY1" fmla="*/ 78312 h 104184"/>
                <a:gd name="connsiteX2" fmla="*/ 235157 w 299238"/>
                <a:gd name="connsiteY2" fmla="*/ 97393 h 104184"/>
                <a:gd name="connsiteX3" fmla="*/ 276602 w 299238"/>
                <a:gd name="connsiteY3" fmla="*/ 104000 h 104184"/>
                <a:gd name="connsiteX4" fmla="*/ 294001 w 299238"/>
                <a:gd name="connsiteY4" fmla="*/ 91371 h 104184"/>
                <a:gd name="connsiteX5" fmla="*/ 295877 w 299238"/>
                <a:gd name="connsiteY5" fmla="*/ 79642 h 104184"/>
                <a:gd name="connsiteX6" fmla="*/ 297598 w 299238"/>
                <a:gd name="connsiteY6" fmla="*/ 68733 h 104184"/>
                <a:gd name="connsiteX7" fmla="*/ 299044 w 299238"/>
                <a:gd name="connsiteY7" fmla="*/ 59741 h 104184"/>
                <a:gd name="connsiteX8" fmla="*/ 296151 w 299238"/>
                <a:gd name="connsiteY8" fmla="*/ 48246 h 104184"/>
                <a:gd name="connsiteX9" fmla="*/ 290521 w 299238"/>
                <a:gd name="connsiteY9" fmla="*/ 43593 h 104184"/>
                <a:gd name="connsiteX10" fmla="*/ 130177 w 299238"/>
                <a:gd name="connsiteY10" fmla="*/ 43593 h 104184"/>
                <a:gd name="connsiteX11" fmla="*/ 124390 w 299238"/>
                <a:gd name="connsiteY11" fmla="*/ 37806 h 104184"/>
                <a:gd name="connsiteX12" fmla="*/ 124390 w 299238"/>
                <a:gd name="connsiteY12" fmla="*/ 33232 h 104184"/>
                <a:gd name="connsiteX13" fmla="*/ 130177 w 299238"/>
                <a:gd name="connsiteY13" fmla="*/ 27445 h 104184"/>
                <a:gd name="connsiteX14" fmla="*/ 193204 w 299238"/>
                <a:gd name="connsiteY14" fmla="*/ 27445 h 104184"/>
                <a:gd name="connsiteX15" fmla="*/ 164154 w 299238"/>
                <a:gd name="connsiteY15" fmla="*/ 22792 h 104184"/>
                <a:gd name="connsiteX16" fmla="*/ 74813 w 299238"/>
                <a:gd name="connsiteY16" fmla="*/ 8521 h 104184"/>
                <a:gd name="connsiteX17" fmla="*/ 22656 w 299238"/>
                <a:gd name="connsiteY17" fmla="*/ 193 h 104184"/>
                <a:gd name="connsiteX18" fmla="*/ 5218 w 299238"/>
                <a:gd name="connsiteY18" fmla="*/ 12822 h 104184"/>
                <a:gd name="connsiteX19" fmla="*/ 174 w 299238"/>
                <a:gd name="connsiteY19" fmla="*/ 44453 h 104184"/>
                <a:gd name="connsiteX20" fmla="*/ 12842 w 299238"/>
                <a:gd name="connsiteY20" fmla="*/ 61891 h 1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9238" h="104184">
                  <a:moveTo>
                    <a:pt x="12842" y="61891"/>
                  </a:moveTo>
                  <a:lnTo>
                    <a:pt x="115671" y="78312"/>
                  </a:lnTo>
                  <a:lnTo>
                    <a:pt x="235157" y="97393"/>
                  </a:lnTo>
                  <a:lnTo>
                    <a:pt x="276602" y="104000"/>
                  </a:lnTo>
                  <a:cubicBezTo>
                    <a:pt x="284891" y="105291"/>
                    <a:pt x="292671" y="99660"/>
                    <a:pt x="294001" y="91371"/>
                  </a:cubicBezTo>
                  <a:lnTo>
                    <a:pt x="295877" y="79642"/>
                  </a:lnTo>
                  <a:lnTo>
                    <a:pt x="297598" y="68733"/>
                  </a:lnTo>
                  <a:lnTo>
                    <a:pt x="299044" y="59741"/>
                  </a:lnTo>
                  <a:cubicBezTo>
                    <a:pt x="299709" y="55674"/>
                    <a:pt x="298653" y="51530"/>
                    <a:pt x="296151" y="48246"/>
                  </a:cubicBezTo>
                  <a:cubicBezTo>
                    <a:pt x="294704" y="46252"/>
                    <a:pt x="292749" y="44648"/>
                    <a:pt x="290521" y="43593"/>
                  </a:cubicBezTo>
                  <a:lnTo>
                    <a:pt x="130177" y="43593"/>
                  </a:lnTo>
                  <a:cubicBezTo>
                    <a:pt x="126971" y="43593"/>
                    <a:pt x="124390" y="41012"/>
                    <a:pt x="124390" y="37806"/>
                  </a:cubicBezTo>
                  <a:lnTo>
                    <a:pt x="124390" y="33232"/>
                  </a:lnTo>
                  <a:cubicBezTo>
                    <a:pt x="124390" y="30026"/>
                    <a:pt x="126971" y="27445"/>
                    <a:pt x="130177" y="27445"/>
                  </a:cubicBezTo>
                  <a:lnTo>
                    <a:pt x="193204" y="27445"/>
                  </a:lnTo>
                  <a:lnTo>
                    <a:pt x="164154" y="22792"/>
                  </a:lnTo>
                  <a:lnTo>
                    <a:pt x="74813" y="8521"/>
                  </a:lnTo>
                  <a:lnTo>
                    <a:pt x="22656" y="193"/>
                  </a:lnTo>
                  <a:cubicBezTo>
                    <a:pt x="14367" y="-1136"/>
                    <a:pt x="6547" y="4533"/>
                    <a:pt x="5218" y="12822"/>
                  </a:cubicBezTo>
                  <a:lnTo>
                    <a:pt x="174" y="44453"/>
                  </a:lnTo>
                  <a:cubicBezTo>
                    <a:pt x="-1077" y="52742"/>
                    <a:pt x="4553" y="60523"/>
                    <a:pt x="12842" y="6189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93E6D0-48C2-4FB7-83FA-59C7FFDB103C}"/>
                </a:ext>
              </a:extLst>
            </p:cNvPr>
            <p:cNvSpPr/>
            <p:nvPr/>
          </p:nvSpPr>
          <p:spPr>
            <a:xfrm>
              <a:off x="4997070" y="4621110"/>
              <a:ext cx="62401" cy="205776"/>
            </a:xfrm>
            <a:custGeom>
              <a:avLst/>
              <a:gdLst>
                <a:gd name="connsiteX0" fmla="*/ 0 w 62401"/>
                <a:gd name="connsiteY0" fmla="*/ 13919 h 205776"/>
                <a:gd name="connsiteX1" fmla="*/ 0 w 62401"/>
                <a:gd name="connsiteY1" fmla="*/ 190606 h 205776"/>
                <a:gd name="connsiteX2" fmla="*/ 15170 w 62401"/>
                <a:gd name="connsiteY2" fmla="*/ 205776 h 205776"/>
                <a:gd name="connsiteX3" fmla="*/ 47231 w 62401"/>
                <a:gd name="connsiteY3" fmla="*/ 205776 h 205776"/>
                <a:gd name="connsiteX4" fmla="*/ 62401 w 62401"/>
                <a:gd name="connsiteY4" fmla="*/ 190606 h 205776"/>
                <a:gd name="connsiteX5" fmla="*/ 62401 w 62401"/>
                <a:gd name="connsiteY5" fmla="*/ 13919 h 205776"/>
                <a:gd name="connsiteX6" fmla="*/ 59235 w 62401"/>
                <a:gd name="connsiteY6" fmla="*/ 4653 h 205776"/>
                <a:gd name="connsiteX7" fmla="*/ 53331 w 62401"/>
                <a:gd name="connsiteY7" fmla="*/ 0 h 205776"/>
                <a:gd name="connsiteX8" fmla="*/ 9032 w 62401"/>
                <a:gd name="connsiteY8" fmla="*/ 0 h 205776"/>
                <a:gd name="connsiteX9" fmla="*/ 3167 w 62401"/>
                <a:gd name="connsiteY9" fmla="*/ 4653 h 205776"/>
                <a:gd name="connsiteX10" fmla="*/ 0 w 62401"/>
                <a:gd name="connsiteY10" fmla="*/ 13919 h 20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01" h="205776">
                  <a:moveTo>
                    <a:pt x="0" y="13919"/>
                  </a:moveTo>
                  <a:lnTo>
                    <a:pt x="0" y="190606"/>
                  </a:lnTo>
                  <a:cubicBezTo>
                    <a:pt x="0" y="198973"/>
                    <a:pt x="6803" y="205776"/>
                    <a:pt x="15170" y="205776"/>
                  </a:cubicBezTo>
                  <a:lnTo>
                    <a:pt x="47231" y="205776"/>
                  </a:lnTo>
                  <a:cubicBezTo>
                    <a:pt x="55598" y="205776"/>
                    <a:pt x="62401" y="198973"/>
                    <a:pt x="62401" y="190606"/>
                  </a:cubicBezTo>
                  <a:lnTo>
                    <a:pt x="62401" y="13919"/>
                  </a:lnTo>
                  <a:cubicBezTo>
                    <a:pt x="62401" y="10557"/>
                    <a:pt x="61307" y="7311"/>
                    <a:pt x="59235" y="4653"/>
                  </a:cubicBezTo>
                  <a:cubicBezTo>
                    <a:pt x="57710" y="2620"/>
                    <a:pt x="55677" y="1017"/>
                    <a:pt x="53331" y="0"/>
                  </a:cubicBezTo>
                  <a:lnTo>
                    <a:pt x="9032" y="0"/>
                  </a:lnTo>
                  <a:cubicBezTo>
                    <a:pt x="6725" y="1017"/>
                    <a:pt x="4692" y="2620"/>
                    <a:pt x="3167" y="4653"/>
                  </a:cubicBezTo>
                  <a:cubicBezTo>
                    <a:pt x="1134" y="7311"/>
                    <a:pt x="0" y="10557"/>
                    <a:pt x="0" y="1391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FE05F69-72F9-4C6E-8BAE-303151009001}"/>
                </a:ext>
              </a:extLst>
            </p:cNvPr>
            <p:cNvSpPr/>
            <p:nvPr/>
          </p:nvSpPr>
          <p:spPr>
            <a:xfrm>
              <a:off x="4900370" y="4294320"/>
              <a:ext cx="222245" cy="147249"/>
            </a:xfrm>
            <a:custGeom>
              <a:avLst/>
              <a:gdLst>
                <a:gd name="connsiteX0" fmla="*/ 87 w 222245"/>
                <a:gd name="connsiteY0" fmla="*/ 41683 h 147249"/>
                <a:gd name="connsiteX1" fmla="*/ 1299 w 222245"/>
                <a:gd name="connsiteY1" fmla="*/ 46257 h 147249"/>
                <a:gd name="connsiteX2" fmla="*/ 5639 w 222245"/>
                <a:gd name="connsiteY2" fmla="*/ 51927 h 147249"/>
                <a:gd name="connsiteX3" fmla="*/ 5717 w 222245"/>
                <a:gd name="connsiteY3" fmla="*/ 51966 h 147249"/>
                <a:gd name="connsiteX4" fmla="*/ 97208 w 222245"/>
                <a:gd name="connsiteY4" fmla="*/ 126175 h 147249"/>
                <a:gd name="connsiteX5" fmla="*/ 98538 w 222245"/>
                <a:gd name="connsiteY5" fmla="*/ 127231 h 147249"/>
                <a:gd name="connsiteX6" fmla="*/ 117461 w 222245"/>
                <a:gd name="connsiteY6" fmla="*/ 142596 h 147249"/>
                <a:gd name="connsiteX7" fmla="*/ 123170 w 222245"/>
                <a:gd name="connsiteY7" fmla="*/ 147249 h 147249"/>
                <a:gd name="connsiteX8" fmla="*/ 222246 w 222245"/>
                <a:gd name="connsiteY8" fmla="*/ 147249 h 147249"/>
                <a:gd name="connsiteX9" fmla="*/ 216537 w 222245"/>
                <a:gd name="connsiteY9" fmla="*/ 142596 h 147249"/>
                <a:gd name="connsiteX10" fmla="*/ 138262 w 222245"/>
                <a:gd name="connsiteY10" fmla="*/ 79100 h 147249"/>
                <a:gd name="connsiteX11" fmla="*/ 85791 w 222245"/>
                <a:gd name="connsiteY11" fmla="*/ 36522 h 147249"/>
                <a:gd name="connsiteX12" fmla="*/ 44972 w 222245"/>
                <a:gd name="connsiteY12" fmla="*/ 3405 h 147249"/>
                <a:gd name="connsiteX13" fmla="*/ 36566 w 222245"/>
                <a:gd name="connsiteY13" fmla="*/ 82 h 147249"/>
                <a:gd name="connsiteX14" fmla="*/ 36527 w 222245"/>
                <a:gd name="connsiteY14" fmla="*/ 43 h 147249"/>
                <a:gd name="connsiteX15" fmla="*/ 33790 w 222245"/>
                <a:gd name="connsiteY15" fmla="*/ 82 h 147249"/>
                <a:gd name="connsiteX16" fmla="*/ 29841 w 222245"/>
                <a:gd name="connsiteY16" fmla="*/ 1059 h 147249"/>
                <a:gd name="connsiteX17" fmla="*/ 27378 w 222245"/>
                <a:gd name="connsiteY17" fmla="*/ 2310 h 147249"/>
                <a:gd name="connsiteX18" fmla="*/ 23585 w 222245"/>
                <a:gd name="connsiteY18" fmla="*/ 5634 h 147249"/>
                <a:gd name="connsiteX19" fmla="*/ 3684 w 222245"/>
                <a:gd name="connsiteY19" fmla="*/ 30149 h 147249"/>
                <a:gd name="connsiteX20" fmla="*/ 3371 w 222245"/>
                <a:gd name="connsiteY20" fmla="*/ 30540 h 147249"/>
                <a:gd name="connsiteX21" fmla="*/ 87 w 222245"/>
                <a:gd name="connsiteY21" fmla="*/ 41683 h 14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2245" h="147249">
                  <a:moveTo>
                    <a:pt x="87" y="41683"/>
                  </a:moveTo>
                  <a:cubicBezTo>
                    <a:pt x="244" y="43247"/>
                    <a:pt x="674" y="44811"/>
                    <a:pt x="1299" y="46257"/>
                  </a:cubicBezTo>
                  <a:cubicBezTo>
                    <a:pt x="2277" y="48486"/>
                    <a:pt x="3762" y="50441"/>
                    <a:pt x="5639" y="51927"/>
                  </a:cubicBezTo>
                  <a:lnTo>
                    <a:pt x="5717" y="51966"/>
                  </a:lnTo>
                  <a:lnTo>
                    <a:pt x="97208" y="126175"/>
                  </a:lnTo>
                  <a:lnTo>
                    <a:pt x="98538" y="127231"/>
                  </a:lnTo>
                  <a:lnTo>
                    <a:pt x="117461" y="142596"/>
                  </a:lnTo>
                  <a:lnTo>
                    <a:pt x="123170" y="147249"/>
                  </a:lnTo>
                  <a:lnTo>
                    <a:pt x="222246" y="147249"/>
                  </a:lnTo>
                  <a:lnTo>
                    <a:pt x="216537" y="142596"/>
                  </a:lnTo>
                  <a:lnTo>
                    <a:pt x="138262" y="79100"/>
                  </a:lnTo>
                  <a:lnTo>
                    <a:pt x="85791" y="36522"/>
                  </a:lnTo>
                  <a:lnTo>
                    <a:pt x="44972" y="3405"/>
                  </a:lnTo>
                  <a:cubicBezTo>
                    <a:pt x="42587" y="1450"/>
                    <a:pt x="39655" y="277"/>
                    <a:pt x="36566" y="82"/>
                  </a:cubicBezTo>
                  <a:cubicBezTo>
                    <a:pt x="36566" y="82"/>
                    <a:pt x="36527" y="43"/>
                    <a:pt x="36527" y="43"/>
                  </a:cubicBezTo>
                  <a:cubicBezTo>
                    <a:pt x="35628" y="-36"/>
                    <a:pt x="34689" y="4"/>
                    <a:pt x="33790" y="82"/>
                  </a:cubicBezTo>
                  <a:cubicBezTo>
                    <a:pt x="32422" y="238"/>
                    <a:pt x="31092" y="551"/>
                    <a:pt x="29841" y="1059"/>
                  </a:cubicBezTo>
                  <a:cubicBezTo>
                    <a:pt x="28981" y="1372"/>
                    <a:pt x="28160" y="1802"/>
                    <a:pt x="27378" y="2310"/>
                  </a:cubicBezTo>
                  <a:cubicBezTo>
                    <a:pt x="25931" y="3170"/>
                    <a:pt x="24641" y="4304"/>
                    <a:pt x="23585" y="5634"/>
                  </a:cubicBezTo>
                  <a:lnTo>
                    <a:pt x="3684" y="30149"/>
                  </a:lnTo>
                  <a:lnTo>
                    <a:pt x="3371" y="30540"/>
                  </a:lnTo>
                  <a:cubicBezTo>
                    <a:pt x="830" y="33667"/>
                    <a:pt x="-343" y="37656"/>
                    <a:pt x="87" y="41683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D41E6BC-685F-4850-B694-028E4111F28A}"/>
                </a:ext>
              </a:extLst>
            </p:cNvPr>
            <p:cNvSpPr/>
            <p:nvPr/>
          </p:nvSpPr>
          <p:spPr>
            <a:xfrm>
              <a:off x="4903295" y="4294187"/>
              <a:ext cx="136636" cy="133167"/>
            </a:xfrm>
            <a:custGeom>
              <a:avLst/>
              <a:gdLst>
                <a:gd name="connsiteX0" fmla="*/ 2754 w 136636"/>
                <a:gd name="connsiteY0" fmla="*/ 52098 h 133167"/>
                <a:gd name="connsiteX1" fmla="*/ 10143 w 136636"/>
                <a:gd name="connsiteY1" fmla="*/ 63750 h 133167"/>
                <a:gd name="connsiteX2" fmla="*/ 71059 w 136636"/>
                <a:gd name="connsiteY2" fmla="*/ 129162 h 133167"/>
                <a:gd name="connsiteX3" fmla="*/ 92524 w 136636"/>
                <a:gd name="connsiteY3" fmla="*/ 128262 h 133167"/>
                <a:gd name="connsiteX4" fmla="*/ 92563 w 136636"/>
                <a:gd name="connsiteY4" fmla="*/ 128223 h 133167"/>
                <a:gd name="connsiteX5" fmla="*/ 94244 w 136636"/>
                <a:gd name="connsiteY5" fmla="*/ 126308 h 133167"/>
                <a:gd name="connsiteX6" fmla="*/ 94987 w 136636"/>
                <a:gd name="connsiteY6" fmla="*/ 125486 h 133167"/>
                <a:gd name="connsiteX7" fmla="*/ 121301 w 136636"/>
                <a:gd name="connsiteY7" fmla="*/ 95967 h 133167"/>
                <a:gd name="connsiteX8" fmla="*/ 132600 w 136636"/>
                <a:gd name="connsiteY8" fmla="*/ 83260 h 133167"/>
                <a:gd name="connsiteX9" fmla="*/ 134555 w 136636"/>
                <a:gd name="connsiteY9" fmla="*/ 80679 h 133167"/>
                <a:gd name="connsiteX10" fmla="*/ 135337 w 136636"/>
                <a:gd name="connsiteY10" fmla="*/ 79233 h 133167"/>
                <a:gd name="connsiteX11" fmla="*/ 136627 w 136636"/>
                <a:gd name="connsiteY11" fmla="*/ 72351 h 133167"/>
                <a:gd name="connsiteX12" fmla="*/ 131662 w 136636"/>
                <a:gd name="connsiteY12" fmla="*/ 61756 h 133167"/>
                <a:gd name="connsiteX13" fmla="*/ 61050 w 136636"/>
                <a:gd name="connsiteY13" fmla="*/ 7800 h 133167"/>
                <a:gd name="connsiteX14" fmla="*/ 33681 w 136636"/>
                <a:gd name="connsiteY14" fmla="*/ 253 h 133167"/>
                <a:gd name="connsiteX15" fmla="*/ 33641 w 136636"/>
                <a:gd name="connsiteY15" fmla="*/ 214 h 133167"/>
                <a:gd name="connsiteX16" fmla="*/ 27229 w 136636"/>
                <a:gd name="connsiteY16" fmla="*/ 1544 h 133167"/>
                <a:gd name="connsiteX17" fmla="*/ 24453 w 136636"/>
                <a:gd name="connsiteY17" fmla="*/ 2482 h 133167"/>
                <a:gd name="connsiteX18" fmla="*/ 9048 w 136636"/>
                <a:gd name="connsiteY18" fmla="*/ 13391 h 133167"/>
                <a:gd name="connsiteX19" fmla="*/ 2754 w 136636"/>
                <a:gd name="connsiteY19" fmla="*/ 52098 h 133167"/>
                <a:gd name="connsiteX20" fmla="*/ 2754 w 136636"/>
                <a:gd name="connsiteY20" fmla="*/ 52098 h 13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636" h="133167">
                  <a:moveTo>
                    <a:pt x="2754" y="52098"/>
                  </a:moveTo>
                  <a:cubicBezTo>
                    <a:pt x="4474" y="56399"/>
                    <a:pt x="6976" y="60348"/>
                    <a:pt x="10143" y="63750"/>
                  </a:cubicBezTo>
                  <a:lnTo>
                    <a:pt x="71059" y="129162"/>
                  </a:lnTo>
                  <a:cubicBezTo>
                    <a:pt x="77236" y="134831"/>
                    <a:pt x="86855" y="134440"/>
                    <a:pt x="92524" y="128262"/>
                  </a:cubicBezTo>
                  <a:cubicBezTo>
                    <a:pt x="92524" y="128262"/>
                    <a:pt x="92563" y="128223"/>
                    <a:pt x="92563" y="128223"/>
                  </a:cubicBezTo>
                  <a:lnTo>
                    <a:pt x="94244" y="126308"/>
                  </a:lnTo>
                  <a:lnTo>
                    <a:pt x="94987" y="125486"/>
                  </a:lnTo>
                  <a:lnTo>
                    <a:pt x="121301" y="95967"/>
                  </a:lnTo>
                  <a:lnTo>
                    <a:pt x="132600" y="83260"/>
                  </a:lnTo>
                  <a:cubicBezTo>
                    <a:pt x="133343" y="82478"/>
                    <a:pt x="134008" y="81618"/>
                    <a:pt x="134555" y="80679"/>
                  </a:cubicBezTo>
                  <a:cubicBezTo>
                    <a:pt x="134829" y="80210"/>
                    <a:pt x="135103" y="79741"/>
                    <a:pt x="135337" y="79233"/>
                  </a:cubicBezTo>
                  <a:cubicBezTo>
                    <a:pt x="136275" y="77082"/>
                    <a:pt x="136706" y="74697"/>
                    <a:pt x="136627" y="72351"/>
                  </a:cubicBezTo>
                  <a:cubicBezTo>
                    <a:pt x="136471" y="68285"/>
                    <a:pt x="134672" y="64454"/>
                    <a:pt x="131662" y="61756"/>
                  </a:cubicBezTo>
                  <a:lnTo>
                    <a:pt x="61050" y="7800"/>
                  </a:lnTo>
                  <a:cubicBezTo>
                    <a:pt x="53269" y="1817"/>
                    <a:pt x="43455" y="-880"/>
                    <a:pt x="33681" y="253"/>
                  </a:cubicBezTo>
                  <a:cubicBezTo>
                    <a:pt x="33681" y="253"/>
                    <a:pt x="33641" y="214"/>
                    <a:pt x="33641" y="214"/>
                  </a:cubicBezTo>
                  <a:cubicBezTo>
                    <a:pt x="31491" y="488"/>
                    <a:pt x="29341" y="918"/>
                    <a:pt x="27229" y="1544"/>
                  </a:cubicBezTo>
                  <a:cubicBezTo>
                    <a:pt x="26291" y="1817"/>
                    <a:pt x="25392" y="2130"/>
                    <a:pt x="24453" y="2482"/>
                  </a:cubicBezTo>
                  <a:cubicBezTo>
                    <a:pt x="18471" y="4750"/>
                    <a:pt x="13154" y="8503"/>
                    <a:pt x="9048" y="13391"/>
                  </a:cubicBezTo>
                  <a:cubicBezTo>
                    <a:pt x="-101" y="24104"/>
                    <a:pt x="-2525" y="39039"/>
                    <a:pt x="2754" y="52098"/>
                  </a:cubicBezTo>
                  <a:lnTo>
                    <a:pt x="2754" y="52098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23AE551-4FEF-49E9-9525-EF20DF3D320B}"/>
                </a:ext>
              </a:extLst>
            </p:cNvPr>
            <p:cNvSpPr/>
            <p:nvPr/>
          </p:nvSpPr>
          <p:spPr>
            <a:xfrm>
              <a:off x="4760953" y="4008121"/>
              <a:ext cx="232402" cy="232402"/>
            </a:xfrm>
            <a:custGeom>
              <a:avLst/>
              <a:gdLst>
                <a:gd name="connsiteX0" fmla="*/ 232403 w 232402"/>
                <a:gd name="connsiteY0" fmla="*/ 116201 h 232402"/>
                <a:gd name="connsiteX1" fmla="*/ 116201 w 232402"/>
                <a:gd name="connsiteY1" fmla="*/ 232402 h 232402"/>
                <a:gd name="connsiteX2" fmla="*/ 0 w 232402"/>
                <a:gd name="connsiteY2" fmla="*/ 116201 h 232402"/>
                <a:gd name="connsiteX3" fmla="*/ 116201 w 232402"/>
                <a:gd name="connsiteY3" fmla="*/ 0 h 232402"/>
                <a:gd name="connsiteX4" fmla="*/ 232403 w 232402"/>
                <a:gd name="connsiteY4" fmla="*/ 116201 h 23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02" h="232402">
                  <a:moveTo>
                    <a:pt x="232403" y="116201"/>
                  </a:moveTo>
                  <a:cubicBezTo>
                    <a:pt x="232403" y="180377"/>
                    <a:pt x="180377" y="232402"/>
                    <a:pt x="116201" y="232402"/>
                  </a:cubicBezTo>
                  <a:cubicBezTo>
                    <a:pt x="52025" y="232402"/>
                    <a:pt x="0" y="180377"/>
                    <a:pt x="0" y="116201"/>
                  </a:cubicBezTo>
                  <a:cubicBezTo>
                    <a:pt x="0" y="52025"/>
                    <a:pt x="52025" y="0"/>
                    <a:pt x="116201" y="0"/>
                  </a:cubicBezTo>
                  <a:cubicBezTo>
                    <a:pt x="180377" y="0"/>
                    <a:pt x="232403" y="52025"/>
                    <a:pt x="232403" y="11620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2FD1913-0B08-4BD6-85B8-D0FD784B6C7B}"/>
                </a:ext>
              </a:extLst>
            </p:cNvPr>
            <p:cNvSpPr/>
            <p:nvPr/>
          </p:nvSpPr>
          <p:spPr>
            <a:xfrm>
              <a:off x="4833376" y="4561565"/>
              <a:ext cx="299092" cy="104145"/>
            </a:xfrm>
            <a:custGeom>
              <a:avLst/>
              <a:gdLst>
                <a:gd name="connsiteX0" fmla="*/ 12812 w 299092"/>
                <a:gd name="connsiteY0" fmla="*/ 61852 h 104145"/>
                <a:gd name="connsiteX1" fmla="*/ 55899 w 299092"/>
                <a:gd name="connsiteY1" fmla="*/ 68733 h 104145"/>
                <a:gd name="connsiteX2" fmla="*/ 56876 w 299092"/>
                <a:gd name="connsiteY2" fmla="*/ 68890 h 104145"/>
                <a:gd name="connsiteX3" fmla="*/ 122406 w 299092"/>
                <a:gd name="connsiteY3" fmla="*/ 79329 h 104145"/>
                <a:gd name="connsiteX4" fmla="*/ 163694 w 299092"/>
                <a:gd name="connsiteY4" fmla="*/ 85937 h 104145"/>
                <a:gd name="connsiteX5" fmla="*/ 224375 w 299092"/>
                <a:gd name="connsiteY5" fmla="*/ 95633 h 104145"/>
                <a:gd name="connsiteX6" fmla="*/ 226095 w 299092"/>
                <a:gd name="connsiteY6" fmla="*/ 95907 h 104145"/>
                <a:gd name="connsiteX7" fmla="*/ 235127 w 299092"/>
                <a:gd name="connsiteY7" fmla="*/ 97353 h 104145"/>
                <a:gd name="connsiteX8" fmla="*/ 276572 w 299092"/>
                <a:gd name="connsiteY8" fmla="*/ 103961 h 104145"/>
                <a:gd name="connsiteX9" fmla="*/ 293971 w 299092"/>
                <a:gd name="connsiteY9" fmla="*/ 91332 h 104145"/>
                <a:gd name="connsiteX10" fmla="*/ 297607 w 299092"/>
                <a:gd name="connsiteY10" fmla="*/ 68694 h 104145"/>
                <a:gd name="connsiteX11" fmla="*/ 299053 w 299092"/>
                <a:gd name="connsiteY11" fmla="*/ 59701 h 104145"/>
                <a:gd name="connsiteX12" fmla="*/ 299092 w 299092"/>
                <a:gd name="connsiteY12" fmla="*/ 59545 h 104145"/>
                <a:gd name="connsiteX13" fmla="*/ 58714 w 299092"/>
                <a:gd name="connsiteY13" fmla="*/ 59545 h 104145"/>
                <a:gd name="connsiteX14" fmla="*/ 52927 w 299092"/>
                <a:gd name="connsiteY14" fmla="*/ 53758 h 104145"/>
                <a:gd name="connsiteX15" fmla="*/ 52927 w 299092"/>
                <a:gd name="connsiteY15" fmla="*/ 49184 h 104145"/>
                <a:gd name="connsiteX16" fmla="*/ 58714 w 299092"/>
                <a:gd name="connsiteY16" fmla="*/ 43397 h 104145"/>
                <a:gd name="connsiteX17" fmla="*/ 134643 w 299092"/>
                <a:gd name="connsiteY17" fmla="*/ 43397 h 104145"/>
                <a:gd name="connsiteX18" fmla="*/ 134643 w 299092"/>
                <a:gd name="connsiteY18" fmla="*/ 18061 h 104145"/>
                <a:gd name="connsiteX19" fmla="*/ 129991 w 299092"/>
                <a:gd name="connsiteY19" fmla="*/ 17318 h 104145"/>
                <a:gd name="connsiteX20" fmla="*/ 107079 w 299092"/>
                <a:gd name="connsiteY20" fmla="*/ 13643 h 104145"/>
                <a:gd name="connsiteX21" fmla="*/ 22626 w 299092"/>
                <a:gd name="connsiteY21" fmla="*/ 193 h 104145"/>
                <a:gd name="connsiteX22" fmla="*/ 5227 w 299092"/>
                <a:gd name="connsiteY22" fmla="*/ 12822 h 104145"/>
                <a:gd name="connsiteX23" fmla="*/ 3350 w 299092"/>
                <a:gd name="connsiteY23" fmla="*/ 24513 h 104145"/>
                <a:gd name="connsiteX24" fmla="*/ 183 w 299092"/>
                <a:gd name="connsiteY24" fmla="*/ 44453 h 104145"/>
                <a:gd name="connsiteX25" fmla="*/ 12812 w 299092"/>
                <a:gd name="connsiteY25" fmla="*/ 61852 h 104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9092" h="104145">
                  <a:moveTo>
                    <a:pt x="12812" y="61852"/>
                  </a:moveTo>
                  <a:lnTo>
                    <a:pt x="55899" y="68733"/>
                  </a:lnTo>
                  <a:lnTo>
                    <a:pt x="56876" y="68890"/>
                  </a:lnTo>
                  <a:lnTo>
                    <a:pt x="122406" y="79329"/>
                  </a:lnTo>
                  <a:lnTo>
                    <a:pt x="163694" y="85937"/>
                  </a:lnTo>
                  <a:lnTo>
                    <a:pt x="224375" y="95633"/>
                  </a:lnTo>
                  <a:lnTo>
                    <a:pt x="226095" y="95907"/>
                  </a:lnTo>
                  <a:lnTo>
                    <a:pt x="235127" y="97353"/>
                  </a:lnTo>
                  <a:lnTo>
                    <a:pt x="276572" y="103961"/>
                  </a:lnTo>
                  <a:cubicBezTo>
                    <a:pt x="284861" y="105251"/>
                    <a:pt x="292641" y="99621"/>
                    <a:pt x="293971" y="91332"/>
                  </a:cubicBezTo>
                  <a:lnTo>
                    <a:pt x="297607" y="68694"/>
                  </a:lnTo>
                  <a:lnTo>
                    <a:pt x="299053" y="59701"/>
                  </a:lnTo>
                  <a:cubicBezTo>
                    <a:pt x="299053" y="59662"/>
                    <a:pt x="299092" y="59623"/>
                    <a:pt x="299092" y="59545"/>
                  </a:cubicBezTo>
                  <a:lnTo>
                    <a:pt x="58714" y="59545"/>
                  </a:lnTo>
                  <a:cubicBezTo>
                    <a:pt x="55508" y="59545"/>
                    <a:pt x="52927" y="56965"/>
                    <a:pt x="52927" y="53758"/>
                  </a:cubicBezTo>
                  <a:lnTo>
                    <a:pt x="52927" y="49184"/>
                  </a:lnTo>
                  <a:cubicBezTo>
                    <a:pt x="52927" y="45978"/>
                    <a:pt x="55508" y="43397"/>
                    <a:pt x="58714" y="43397"/>
                  </a:cubicBezTo>
                  <a:lnTo>
                    <a:pt x="134643" y="43397"/>
                  </a:lnTo>
                  <a:lnTo>
                    <a:pt x="134643" y="18061"/>
                  </a:lnTo>
                  <a:lnTo>
                    <a:pt x="129991" y="17318"/>
                  </a:lnTo>
                  <a:lnTo>
                    <a:pt x="107079" y="13643"/>
                  </a:lnTo>
                  <a:lnTo>
                    <a:pt x="22626" y="193"/>
                  </a:lnTo>
                  <a:cubicBezTo>
                    <a:pt x="14337" y="-1136"/>
                    <a:pt x="6556" y="4533"/>
                    <a:pt x="5227" y="12822"/>
                  </a:cubicBezTo>
                  <a:lnTo>
                    <a:pt x="3350" y="24513"/>
                  </a:lnTo>
                  <a:lnTo>
                    <a:pt x="183" y="44453"/>
                  </a:lnTo>
                  <a:cubicBezTo>
                    <a:pt x="-1107" y="52742"/>
                    <a:pt x="4562" y="60523"/>
                    <a:pt x="12812" y="61852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3DE137E-1539-4E18-B124-44D646C9C434}"/>
                </a:ext>
              </a:extLst>
            </p:cNvPr>
            <p:cNvSpPr/>
            <p:nvPr/>
          </p:nvSpPr>
          <p:spPr>
            <a:xfrm>
              <a:off x="4719000" y="4264452"/>
              <a:ext cx="327803" cy="394215"/>
            </a:xfrm>
            <a:custGeom>
              <a:avLst/>
              <a:gdLst>
                <a:gd name="connsiteX0" fmla="*/ 0 w 327803"/>
                <a:gd name="connsiteY0" fmla="*/ 256292 h 394215"/>
                <a:gd name="connsiteX1" fmla="*/ 157998 w 327803"/>
                <a:gd name="connsiteY1" fmla="*/ 391456 h 394215"/>
                <a:gd name="connsiteX2" fmla="*/ 158584 w 327803"/>
                <a:gd name="connsiteY2" fmla="*/ 391378 h 394215"/>
                <a:gd name="connsiteX3" fmla="*/ 236782 w 327803"/>
                <a:gd name="connsiteY3" fmla="*/ 376442 h 394215"/>
                <a:gd name="connsiteX4" fmla="*/ 275372 w 327803"/>
                <a:gd name="connsiteY4" fmla="*/ 361311 h 394215"/>
                <a:gd name="connsiteX5" fmla="*/ 283856 w 327803"/>
                <a:gd name="connsiteY5" fmla="*/ 356658 h 394215"/>
                <a:gd name="connsiteX6" fmla="*/ 173090 w 327803"/>
                <a:gd name="connsiteY6" fmla="*/ 356658 h 394215"/>
                <a:gd name="connsiteX7" fmla="*/ 167303 w 327803"/>
                <a:gd name="connsiteY7" fmla="*/ 350871 h 394215"/>
                <a:gd name="connsiteX8" fmla="*/ 167303 w 327803"/>
                <a:gd name="connsiteY8" fmla="*/ 346297 h 394215"/>
                <a:gd name="connsiteX9" fmla="*/ 173090 w 327803"/>
                <a:gd name="connsiteY9" fmla="*/ 340510 h 394215"/>
                <a:gd name="connsiteX10" fmla="*/ 249020 w 327803"/>
                <a:gd name="connsiteY10" fmla="*/ 340510 h 394215"/>
                <a:gd name="connsiteX11" fmla="*/ 249020 w 327803"/>
                <a:gd name="connsiteY11" fmla="*/ 194086 h 394215"/>
                <a:gd name="connsiteX12" fmla="*/ 266027 w 327803"/>
                <a:gd name="connsiteY12" fmla="*/ 177078 h 394215"/>
                <a:gd name="connsiteX13" fmla="*/ 327803 w 327803"/>
                <a:gd name="connsiteY13" fmla="*/ 177078 h 394215"/>
                <a:gd name="connsiteX14" fmla="*/ 326161 w 327803"/>
                <a:gd name="connsiteY14" fmla="*/ 172425 h 394215"/>
                <a:gd name="connsiteX15" fmla="*/ 305595 w 327803"/>
                <a:gd name="connsiteY15" fmla="*/ 125624 h 394215"/>
                <a:gd name="connsiteX16" fmla="*/ 267161 w 327803"/>
                <a:gd name="connsiteY16" fmla="*/ 66311 h 394215"/>
                <a:gd name="connsiteX17" fmla="*/ 232754 w 327803"/>
                <a:gd name="connsiteY17" fmla="*/ 31083 h 394215"/>
                <a:gd name="connsiteX18" fmla="*/ 158506 w 327803"/>
                <a:gd name="connsiteY18" fmla="*/ 0 h 394215"/>
                <a:gd name="connsiteX19" fmla="*/ 0 w 327803"/>
                <a:gd name="connsiteY19" fmla="*/ 256292 h 3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7803" h="394215">
                  <a:moveTo>
                    <a:pt x="0" y="256292"/>
                  </a:moveTo>
                  <a:cubicBezTo>
                    <a:pt x="0" y="351028"/>
                    <a:pt x="9618" y="407682"/>
                    <a:pt x="157998" y="391456"/>
                  </a:cubicBezTo>
                  <a:cubicBezTo>
                    <a:pt x="158193" y="391417"/>
                    <a:pt x="158389" y="391417"/>
                    <a:pt x="158584" y="391378"/>
                  </a:cubicBezTo>
                  <a:cubicBezTo>
                    <a:pt x="185054" y="388758"/>
                    <a:pt x="211211" y="383753"/>
                    <a:pt x="236782" y="376442"/>
                  </a:cubicBezTo>
                  <a:cubicBezTo>
                    <a:pt x="250075" y="372571"/>
                    <a:pt x="262978" y="367488"/>
                    <a:pt x="275372" y="361311"/>
                  </a:cubicBezTo>
                  <a:cubicBezTo>
                    <a:pt x="278304" y="359825"/>
                    <a:pt x="281080" y="358261"/>
                    <a:pt x="283856" y="356658"/>
                  </a:cubicBezTo>
                  <a:lnTo>
                    <a:pt x="173090" y="356658"/>
                  </a:lnTo>
                  <a:cubicBezTo>
                    <a:pt x="169884" y="356658"/>
                    <a:pt x="167303" y="354078"/>
                    <a:pt x="167303" y="350871"/>
                  </a:cubicBezTo>
                  <a:lnTo>
                    <a:pt x="167303" y="346297"/>
                  </a:lnTo>
                  <a:cubicBezTo>
                    <a:pt x="167303" y="343091"/>
                    <a:pt x="169884" y="340510"/>
                    <a:pt x="173090" y="340510"/>
                  </a:cubicBezTo>
                  <a:lnTo>
                    <a:pt x="249020" y="340510"/>
                  </a:lnTo>
                  <a:lnTo>
                    <a:pt x="249020" y="194086"/>
                  </a:lnTo>
                  <a:cubicBezTo>
                    <a:pt x="249020" y="184702"/>
                    <a:pt x="256644" y="177117"/>
                    <a:pt x="266027" y="177078"/>
                  </a:cubicBezTo>
                  <a:lnTo>
                    <a:pt x="327803" y="177078"/>
                  </a:lnTo>
                  <a:cubicBezTo>
                    <a:pt x="327256" y="175553"/>
                    <a:pt x="326748" y="173989"/>
                    <a:pt x="326161" y="172425"/>
                  </a:cubicBezTo>
                  <a:cubicBezTo>
                    <a:pt x="320375" y="156395"/>
                    <a:pt x="313493" y="140755"/>
                    <a:pt x="305595" y="125624"/>
                  </a:cubicBezTo>
                  <a:cubicBezTo>
                    <a:pt x="294765" y="104628"/>
                    <a:pt x="281901" y="84766"/>
                    <a:pt x="267161" y="66311"/>
                  </a:cubicBezTo>
                  <a:cubicBezTo>
                    <a:pt x="256878" y="53448"/>
                    <a:pt x="245383" y="41640"/>
                    <a:pt x="232754" y="31083"/>
                  </a:cubicBezTo>
                  <a:cubicBezTo>
                    <a:pt x="209491" y="11886"/>
                    <a:pt x="184194" y="0"/>
                    <a:pt x="158506" y="0"/>
                  </a:cubicBezTo>
                  <a:cubicBezTo>
                    <a:pt x="63770" y="117"/>
                    <a:pt x="0" y="161595"/>
                    <a:pt x="0" y="256292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9332A4A-F5D2-4CDA-AC52-31C6A8346590}"/>
                </a:ext>
              </a:extLst>
            </p:cNvPr>
            <p:cNvSpPr/>
            <p:nvPr/>
          </p:nvSpPr>
          <p:spPr>
            <a:xfrm>
              <a:off x="4874574" y="4093474"/>
              <a:ext cx="30099" cy="73896"/>
            </a:xfrm>
            <a:custGeom>
              <a:avLst/>
              <a:gdLst>
                <a:gd name="connsiteX0" fmla="*/ 117 w 30099"/>
                <a:gd name="connsiteY0" fmla="*/ 73896 h 73896"/>
                <a:gd name="connsiteX1" fmla="*/ 0 w 30099"/>
                <a:gd name="connsiteY1" fmla="*/ 69557 h 73896"/>
                <a:gd name="connsiteX2" fmla="*/ 20566 w 30099"/>
                <a:gd name="connsiteY2" fmla="*/ 64904 h 73896"/>
                <a:gd name="connsiteX3" fmla="*/ 25727 w 30099"/>
                <a:gd name="connsiteY3" fmla="*/ 55090 h 73896"/>
                <a:gd name="connsiteX4" fmla="*/ 23225 w 30099"/>
                <a:gd name="connsiteY4" fmla="*/ 48795 h 73896"/>
                <a:gd name="connsiteX5" fmla="*/ 9775 w 30099"/>
                <a:gd name="connsiteY5" fmla="*/ 48678 h 73896"/>
                <a:gd name="connsiteX6" fmla="*/ 6178 w 30099"/>
                <a:gd name="connsiteY6" fmla="*/ 50320 h 73896"/>
                <a:gd name="connsiteX7" fmla="*/ 13098 w 30099"/>
                <a:gd name="connsiteY7" fmla="*/ 0 h 73896"/>
                <a:gd name="connsiteX8" fmla="*/ 17399 w 30099"/>
                <a:gd name="connsiteY8" fmla="*/ 586 h 73896"/>
                <a:gd name="connsiteX9" fmla="*/ 11534 w 30099"/>
                <a:gd name="connsiteY9" fmla="*/ 43400 h 73896"/>
                <a:gd name="connsiteX10" fmla="*/ 26040 w 30099"/>
                <a:gd name="connsiteY10" fmla="*/ 45472 h 73896"/>
                <a:gd name="connsiteX11" fmla="*/ 30067 w 30099"/>
                <a:gd name="connsiteY11" fmla="*/ 55207 h 73896"/>
                <a:gd name="connsiteX12" fmla="*/ 23107 w 30099"/>
                <a:gd name="connsiteY12" fmla="*/ 68384 h 73896"/>
                <a:gd name="connsiteX13" fmla="*/ 117 w 30099"/>
                <a:gd name="connsiteY13" fmla="*/ 73896 h 7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99" h="73896">
                  <a:moveTo>
                    <a:pt x="117" y="73896"/>
                  </a:moveTo>
                  <a:lnTo>
                    <a:pt x="0" y="69557"/>
                  </a:lnTo>
                  <a:cubicBezTo>
                    <a:pt x="8093" y="69322"/>
                    <a:pt x="15209" y="68814"/>
                    <a:pt x="20566" y="64904"/>
                  </a:cubicBezTo>
                  <a:cubicBezTo>
                    <a:pt x="23655" y="62519"/>
                    <a:pt x="25531" y="58961"/>
                    <a:pt x="25727" y="55090"/>
                  </a:cubicBezTo>
                  <a:cubicBezTo>
                    <a:pt x="25922" y="52705"/>
                    <a:pt x="24984" y="50398"/>
                    <a:pt x="23225" y="48795"/>
                  </a:cubicBezTo>
                  <a:cubicBezTo>
                    <a:pt x="19667" y="45785"/>
                    <a:pt x="13958" y="46762"/>
                    <a:pt x="9775" y="48678"/>
                  </a:cubicBezTo>
                  <a:lnTo>
                    <a:pt x="6178" y="50320"/>
                  </a:lnTo>
                  <a:lnTo>
                    <a:pt x="13098" y="0"/>
                  </a:lnTo>
                  <a:lnTo>
                    <a:pt x="17399" y="586"/>
                  </a:lnTo>
                  <a:lnTo>
                    <a:pt x="11534" y="43400"/>
                  </a:lnTo>
                  <a:cubicBezTo>
                    <a:pt x="17203" y="41718"/>
                    <a:pt x="22443" y="42461"/>
                    <a:pt x="26040" y="45472"/>
                  </a:cubicBezTo>
                  <a:cubicBezTo>
                    <a:pt x="28855" y="47896"/>
                    <a:pt x="30341" y="51532"/>
                    <a:pt x="30067" y="55207"/>
                  </a:cubicBezTo>
                  <a:cubicBezTo>
                    <a:pt x="29793" y="60407"/>
                    <a:pt x="27252" y="65256"/>
                    <a:pt x="23107" y="68384"/>
                  </a:cubicBezTo>
                  <a:cubicBezTo>
                    <a:pt x="16226" y="73466"/>
                    <a:pt x="7311" y="73701"/>
                    <a:pt x="117" y="73896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FA6760-133D-45B4-A6F7-664084621670}"/>
                </a:ext>
              </a:extLst>
            </p:cNvPr>
            <p:cNvSpPr/>
            <p:nvPr/>
          </p:nvSpPr>
          <p:spPr>
            <a:xfrm>
              <a:off x="4913242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CABCEE7-9393-4FCB-92A1-443B0012555C}"/>
                </a:ext>
              </a:extLst>
            </p:cNvPr>
            <p:cNvSpPr/>
            <p:nvPr/>
          </p:nvSpPr>
          <p:spPr>
            <a:xfrm>
              <a:off x="4839424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68AD9F5-A98D-4B03-863B-058C73BE8E77}"/>
                </a:ext>
              </a:extLst>
            </p:cNvPr>
            <p:cNvSpPr/>
            <p:nvPr/>
          </p:nvSpPr>
          <p:spPr>
            <a:xfrm>
              <a:off x="4652980" y="3921568"/>
              <a:ext cx="327731" cy="377463"/>
            </a:xfrm>
            <a:custGeom>
              <a:avLst/>
              <a:gdLst>
                <a:gd name="connsiteX0" fmla="*/ 131433 w 327731"/>
                <a:gd name="connsiteY0" fmla="*/ 170811 h 377463"/>
                <a:gd name="connsiteX1" fmla="*/ 172056 w 327731"/>
                <a:gd name="connsiteY1" fmla="*/ 150049 h 377463"/>
                <a:gd name="connsiteX2" fmla="*/ 223979 w 327731"/>
                <a:gd name="connsiteY2" fmla="*/ 155171 h 377463"/>
                <a:gd name="connsiteX3" fmla="*/ 282119 w 327731"/>
                <a:gd name="connsiteY3" fmla="*/ 157595 h 377463"/>
                <a:gd name="connsiteX4" fmla="*/ 321100 w 327731"/>
                <a:gd name="connsiteY4" fmla="*/ 126121 h 377463"/>
                <a:gd name="connsiteX5" fmla="*/ 325362 w 327731"/>
                <a:gd name="connsiteY5" fmla="*/ 77248 h 377463"/>
                <a:gd name="connsiteX6" fmla="*/ 296312 w 327731"/>
                <a:gd name="connsiteY6" fmla="*/ 33144 h 377463"/>
                <a:gd name="connsiteX7" fmla="*/ 195789 w 327731"/>
                <a:gd name="connsiteY7" fmla="*/ 67 h 377463"/>
                <a:gd name="connsiteX8" fmla="*/ 97260 w 327731"/>
                <a:gd name="connsiteY8" fmla="*/ 34708 h 377463"/>
                <a:gd name="connsiteX9" fmla="*/ 40489 w 327731"/>
                <a:gd name="connsiteY9" fmla="*/ 123658 h 377463"/>
                <a:gd name="connsiteX10" fmla="*/ 48583 w 327731"/>
                <a:gd name="connsiteY10" fmla="*/ 228559 h 377463"/>
                <a:gd name="connsiteX11" fmla="*/ 76499 w 327731"/>
                <a:gd name="connsiteY11" fmla="*/ 280834 h 377463"/>
                <a:gd name="connsiteX12" fmla="*/ 85844 w 327731"/>
                <a:gd name="connsiteY12" fmla="*/ 334908 h 377463"/>
                <a:gd name="connsiteX13" fmla="*/ 51984 w 327731"/>
                <a:gd name="connsiteY13" fmla="*/ 369784 h 377463"/>
                <a:gd name="connsiteX14" fmla="*/ 12416 w 327731"/>
                <a:gd name="connsiteY14" fmla="*/ 353636 h 377463"/>
                <a:gd name="connsiteX15" fmla="*/ 16326 w 327731"/>
                <a:gd name="connsiteY15" fmla="*/ 313404 h 377463"/>
                <a:gd name="connsiteX16" fmla="*/ 58865 w 327731"/>
                <a:gd name="connsiteY16" fmla="*/ 316571 h 377463"/>
                <a:gd name="connsiteX17" fmla="*/ 59843 w 327731"/>
                <a:gd name="connsiteY17" fmla="*/ 317744 h 377463"/>
                <a:gd name="connsiteX18" fmla="*/ 66060 w 327731"/>
                <a:gd name="connsiteY18" fmla="*/ 340499 h 377463"/>
                <a:gd name="connsiteX19" fmla="*/ 72355 w 327731"/>
                <a:gd name="connsiteY19" fmla="*/ 342219 h 377463"/>
                <a:gd name="connsiteX20" fmla="*/ 42327 w 327731"/>
                <a:gd name="connsiteY20" fmla="*/ 299797 h 377463"/>
                <a:gd name="connsiteX21" fmla="*/ 3854 w 327731"/>
                <a:gd name="connsiteY21" fmla="*/ 318486 h 377463"/>
                <a:gd name="connsiteX22" fmla="*/ 9836 w 327731"/>
                <a:gd name="connsiteY22" fmla="*/ 361143 h 377463"/>
                <a:gd name="connsiteX23" fmla="*/ 52219 w 327731"/>
                <a:gd name="connsiteY23" fmla="*/ 376392 h 377463"/>
                <a:gd name="connsiteX24" fmla="*/ 89949 w 327731"/>
                <a:gd name="connsiteY24" fmla="*/ 342806 h 377463"/>
                <a:gd name="connsiteX25" fmla="*/ 86782 w 327731"/>
                <a:gd name="connsiteY25" fmla="*/ 287833 h 377463"/>
                <a:gd name="connsiteX26" fmla="*/ 58474 w 327731"/>
                <a:gd name="connsiteY26" fmla="*/ 234385 h 377463"/>
                <a:gd name="connsiteX27" fmla="*/ 43031 w 327731"/>
                <a:gd name="connsiteY27" fmla="*/ 182384 h 377463"/>
                <a:gd name="connsiteX28" fmla="*/ 66490 w 327731"/>
                <a:gd name="connsiteY28" fmla="*/ 78147 h 377463"/>
                <a:gd name="connsiteX29" fmla="*/ 150708 w 327731"/>
                <a:gd name="connsiteY29" fmla="*/ 14142 h 377463"/>
                <a:gd name="connsiteX30" fmla="*/ 256470 w 327731"/>
                <a:gd name="connsiteY30" fmla="*/ 16957 h 377463"/>
                <a:gd name="connsiteX31" fmla="*/ 321139 w 327731"/>
                <a:gd name="connsiteY31" fmla="*/ 96601 h 377463"/>
                <a:gd name="connsiteX32" fmla="*/ 302450 w 327731"/>
                <a:gd name="connsiteY32" fmla="*/ 140392 h 377463"/>
                <a:gd name="connsiteX33" fmla="*/ 247986 w 327731"/>
                <a:gd name="connsiteY33" fmla="*/ 152473 h 377463"/>
                <a:gd name="connsiteX34" fmla="*/ 191801 w 327731"/>
                <a:gd name="connsiteY34" fmla="*/ 143520 h 377463"/>
                <a:gd name="connsiteX35" fmla="*/ 142771 w 327731"/>
                <a:gd name="connsiteY35" fmla="*/ 151770 h 377463"/>
                <a:gd name="connsiteX36" fmla="*/ 125763 w 327731"/>
                <a:gd name="connsiteY36" fmla="*/ 167566 h 377463"/>
                <a:gd name="connsiteX37" fmla="*/ 131433 w 327731"/>
                <a:gd name="connsiteY37" fmla="*/ 170811 h 377463"/>
                <a:gd name="connsiteX38" fmla="*/ 131433 w 327731"/>
                <a:gd name="connsiteY38" fmla="*/ 170811 h 3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7731" h="377463">
                  <a:moveTo>
                    <a:pt x="131433" y="170811"/>
                  </a:moveTo>
                  <a:cubicBezTo>
                    <a:pt x="140464" y="157204"/>
                    <a:pt x="156378" y="151457"/>
                    <a:pt x="172056" y="150049"/>
                  </a:cubicBezTo>
                  <a:cubicBezTo>
                    <a:pt x="189690" y="148485"/>
                    <a:pt x="206776" y="151887"/>
                    <a:pt x="223979" y="155171"/>
                  </a:cubicBezTo>
                  <a:cubicBezTo>
                    <a:pt x="242942" y="158807"/>
                    <a:pt x="263000" y="162209"/>
                    <a:pt x="282119" y="157595"/>
                  </a:cubicBezTo>
                  <a:cubicBezTo>
                    <a:pt x="299244" y="153646"/>
                    <a:pt x="313593" y="142034"/>
                    <a:pt x="321100" y="126121"/>
                  </a:cubicBezTo>
                  <a:cubicBezTo>
                    <a:pt x="328099" y="110794"/>
                    <a:pt x="329624" y="93552"/>
                    <a:pt x="325362" y="77248"/>
                  </a:cubicBezTo>
                  <a:cubicBezTo>
                    <a:pt x="320866" y="59927"/>
                    <a:pt x="309762" y="44639"/>
                    <a:pt x="296312" y="33144"/>
                  </a:cubicBezTo>
                  <a:cubicBezTo>
                    <a:pt x="268825" y="9607"/>
                    <a:pt x="231603" y="-950"/>
                    <a:pt x="195789" y="67"/>
                  </a:cubicBezTo>
                  <a:cubicBezTo>
                    <a:pt x="160131" y="1005"/>
                    <a:pt x="125646" y="13087"/>
                    <a:pt x="97260" y="34708"/>
                  </a:cubicBezTo>
                  <a:cubicBezTo>
                    <a:pt x="68836" y="57073"/>
                    <a:pt x="48817" y="88430"/>
                    <a:pt x="40489" y="123658"/>
                  </a:cubicBezTo>
                  <a:cubicBezTo>
                    <a:pt x="31809" y="158573"/>
                    <a:pt x="34624" y="195404"/>
                    <a:pt x="48583" y="228559"/>
                  </a:cubicBezTo>
                  <a:cubicBezTo>
                    <a:pt x="56402" y="246740"/>
                    <a:pt x="67741" y="263123"/>
                    <a:pt x="76499" y="280834"/>
                  </a:cubicBezTo>
                  <a:cubicBezTo>
                    <a:pt x="84632" y="297334"/>
                    <a:pt x="90887" y="316492"/>
                    <a:pt x="85844" y="334908"/>
                  </a:cubicBezTo>
                  <a:cubicBezTo>
                    <a:pt x="81386" y="351056"/>
                    <a:pt x="68366" y="365405"/>
                    <a:pt x="51984" y="369784"/>
                  </a:cubicBezTo>
                  <a:cubicBezTo>
                    <a:pt x="36657" y="373811"/>
                    <a:pt x="20549" y="367203"/>
                    <a:pt x="12416" y="353636"/>
                  </a:cubicBezTo>
                  <a:cubicBezTo>
                    <a:pt x="4245" y="340734"/>
                    <a:pt x="4049" y="323804"/>
                    <a:pt x="16326" y="313404"/>
                  </a:cubicBezTo>
                  <a:cubicBezTo>
                    <a:pt x="28955" y="302534"/>
                    <a:pt x="47996" y="303942"/>
                    <a:pt x="58865" y="316571"/>
                  </a:cubicBezTo>
                  <a:cubicBezTo>
                    <a:pt x="59217" y="316962"/>
                    <a:pt x="59530" y="317353"/>
                    <a:pt x="59843" y="317744"/>
                  </a:cubicBezTo>
                  <a:cubicBezTo>
                    <a:pt x="64848" y="324234"/>
                    <a:pt x="67076" y="332406"/>
                    <a:pt x="66060" y="340499"/>
                  </a:cubicBezTo>
                  <a:cubicBezTo>
                    <a:pt x="65473" y="344604"/>
                    <a:pt x="71729" y="346364"/>
                    <a:pt x="72355" y="342219"/>
                  </a:cubicBezTo>
                  <a:cubicBezTo>
                    <a:pt x="75756" y="322201"/>
                    <a:pt x="62345" y="303238"/>
                    <a:pt x="42327" y="299797"/>
                  </a:cubicBezTo>
                  <a:cubicBezTo>
                    <a:pt x="26805" y="297139"/>
                    <a:pt x="11361" y="304645"/>
                    <a:pt x="3854" y="318486"/>
                  </a:cubicBezTo>
                  <a:cubicBezTo>
                    <a:pt x="-3575" y="332445"/>
                    <a:pt x="452" y="349257"/>
                    <a:pt x="9836" y="361143"/>
                  </a:cubicBezTo>
                  <a:cubicBezTo>
                    <a:pt x="19767" y="374124"/>
                    <a:pt x="36345" y="380067"/>
                    <a:pt x="52219" y="376392"/>
                  </a:cubicBezTo>
                  <a:cubicBezTo>
                    <a:pt x="69344" y="372443"/>
                    <a:pt x="83380" y="358836"/>
                    <a:pt x="89949" y="342806"/>
                  </a:cubicBezTo>
                  <a:cubicBezTo>
                    <a:pt x="97299" y="324977"/>
                    <a:pt x="93937" y="305115"/>
                    <a:pt x="86782" y="287833"/>
                  </a:cubicBezTo>
                  <a:cubicBezTo>
                    <a:pt x="79040" y="269144"/>
                    <a:pt x="67584" y="252410"/>
                    <a:pt x="58474" y="234385"/>
                  </a:cubicBezTo>
                  <a:cubicBezTo>
                    <a:pt x="50264" y="218120"/>
                    <a:pt x="45025" y="200487"/>
                    <a:pt x="43031" y="182384"/>
                  </a:cubicBezTo>
                  <a:cubicBezTo>
                    <a:pt x="39042" y="145983"/>
                    <a:pt x="47292" y="109309"/>
                    <a:pt x="66490" y="78147"/>
                  </a:cubicBezTo>
                  <a:cubicBezTo>
                    <a:pt x="86039" y="47454"/>
                    <a:pt x="115910" y="24777"/>
                    <a:pt x="150708" y="14142"/>
                  </a:cubicBezTo>
                  <a:cubicBezTo>
                    <a:pt x="185037" y="3351"/>
                    <a:pt x="222884" y="3703"/>
                    <a:pt x="256470" y="16957"/>
                  </a:cubicBezTo>
                  <a:cubicBezTo>
                    <a:pt x="289548" y="30016"/>
                    <a:pt x="321530" y="58402"/>
                    <a:pt x="321139" y="96601"/>
                  </a:cubicBezTo>
                  <a:cubicBezTo>
                    <a:pt x="320983" y="112906"/>
                    <a:pt x="314923" y="129523"/>
                    <a:pt x="302450" y="140392"/>
                  </a:cubicBezTo>
                  <a:cubicBezTo>
                    <a:pt x="287515" y="153373"/>
                    <a:pt x="266753" y="154507"/>
                    <a:pt x="247986" y="152473"/>
                  </a:cubicBezTo>
                  <a:cubicBezTo>
                    <a:pt x="229101" y="150440"/>
                    <a:pt x="210764" y="144927"/>
                    <a:pt x="191801" y="143520"/>
                  </a:cubicBezTo>
                  <a:cubicBezTo>
                    <a:pt x="175301" y="142308"/>
                    <a:pt x="157511" y="143559"/>
                    <a:pt x="142771" y="151770"/>
                  </a:cubicBezTo>
                  <a:cubicBezTo>
                    <a:pt x="135929" y="155601"/>
                    <a:pt x="130064" y="160997"/>
                    <a:pt x="125763" y="167566"/>
                  </a:cubicBezTo>
                  <a:cubicBezTo>
                    <a:pt x="123496" y="171045"/>
                    <a:pt x="129126" y="174291"/>
                    <a:pt x="131433" y="170811"/>
                  </a:cubicBezTo>
                  <a:lnTo>
                    <a:pt x="131433" y="170811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F7FB8F6-1E9E-447B-86E2-BF7DFE231041}"/>
                </a:ext>
              </a:extLst>
            </p:cNvPr>
            <p:cNvSpPr/>
            <p:nvPr/>
          </p:nvSpPr>
          <p:spPr>
            <a:xfrm>
              <a:off x="4801557" y="4337057"/>
              <a:ext cx="166540" cy="267905"/>
            </a:xfrm>
            <a:custGeom>
              <a:avLst/>
              <a:gdLst>
                <a:gd name="connsiteX0" fmla="*/ 1349 w 166540"/>
                <a:gd name="connsiteY0" fmla="*/ 39726 h 267905"/>
                <a:gd name="connsiteX1" fmla="*/ 1974 w 166540"/>
                <a:gd name="connsiteY1" fmla="*/ 40938 h 267905"/>
                <a:gd name="connsiteX2" fmla="*/ 2756 w 166540"/>
                <a:gd name="connsiteY2" fmla="*/ 42150 h 267905"/>
                <a:gd name="connsiteX3" fmla="*/ 53585 w 166540"/>
                <a:gd name="connsiteY3" fmla="*/ 115303 h 267905"/>
                <a:gd name="connsiteX4" fmla="*/ 57534 w 166540"/>
                <a:gd name="connsiteY4" fmla="*/ 120973 h 267905"/>
                <a:gd name="connsiteX5" fmla="*/ 98978 w 166540"/>
                <a:gd name="connsiteY5" fmla="*/ 180598 h 267905"/>
                <a:gd name="connsiteX6" fmla="*/ 138976 w 166540"/>
                <a:gd name="connsiteY6" fmla="*/ 238151 h 267905"/>
                <a:gd name="connsiteX7" fmla="*/ 155163 w 166540"/>
                <a:gd name="connsiteY7" fmla="*/ 261454 h 267905"/>
                <a:gd name="connsiteX8" fmla="*/ 156610 w 166540"/>
                <a:gd name="connsiteY8" fmla="*/ 263253 h 267905"/>
                <a:gd name="connsiteX9" fmla="*/ 166111 w 166540"/>
                <a:gd name="connsiteY9" fmla="*/ 267906 h 267905"/>
                <a:gd name="connsiteX10" fmla="*/ 166541 w 166540"/>
                <a:gd name="connsiteY10" fmla="*/ 267906 h 267905"/>
                <a:gd name="connsiteX11" fmla="*/ 166541 w 166540"/>
                <a:gd name="connsiteY11" fmla="*/ 168439 h 267905"/>
                <a:gd name="connsiteX12" fmla="*/ 161888 w 166540"/>
                <a:gd name="connsiteY12" fmla="*/ 161753 h 267905"/>
                <a:gd name="connsiteX13" fmla="*/ 109887 w 166540"/>
                <a:gd name="connsiteY13" fmla="*/ 86918 h 267905"/>
                <a:gd name="connsiteX14" fmla="*/ 54054 w 166540"/>
                <a:gd name="connsiteY14" fmla="*/ 6531 h 267905"/>
                <a:gd name="connsiteX15" fmla="*/ 32901 w 166540"/>
                <a:gd name="connsiteY15" fmla="*/ 2699 h 267905"/>
                <a:gd name="connsiteX16" fmla="*/ 15776 w 166540"/>
                <a:gd name="connsiteY16" fmla="*/ 14585 h 267905"/>
                <a:gd name="connsiteX17" fmla="*/ 6588 w 166540"/>
                <a:gd name="connsiteY17" fmla="*/ 20997 h 267905"/>
                <a:gd name="connsiteX18" fmla="*/ 1349 w 166540"/>
                <a:gd name="connsiteY18" fmla="*/ 39726 h 2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540" h="267905">
                  <a:moveTo>
                    <a:pt x="1349" y="39726"/>
                  </a:moveTo>
                  <a:cubicBezTo>
                    <a:pt x="1544" y="40156"/>
                    <a:pt x="1740" y="40547"/>
                    <a:pt x="1974" y="40938"/>
                  </a:cubicBezTo>
                  <a:cubicBezTo>
                    <a:pt x="2209" y="41368"/>
                    <a:pt x="2444" y="41759"/>
                    <a:pt x="2756" y="42150"/>
                  </a:cubicBezTo>
                  <a:lnTo>
                    <a:pt x="53585" y="115303"/>
                  </a:lnTo>
                  <a:lnTo>
                    <a:pt x="57534" y="120973"/>
                  </a:lnTo>
                  <a:lnTo>
                    <a:pt x="98978" y="180598"/>
                  </a:lnTo>
                  <a:lnTo>
                    <a:pt x="138976" y="238151"/>
                  </a:lnTo>
                  <a:lnTo>
                    <a:pt x="155163" y="261454"/>
                  </a:lnTo>
                  <a:cubicBezTo>
                    <a:pt x="155593" y="262080"/>
                    <a:pt x="156101" y="262705"/>
                    <a:pt x="156610" y="263253"/>
                  </a:cubicBezTo>
                  <a:cubicBezTo>
                    <a:pt x="159112" y="265872"/>
                    <a:pt x="162475" y="267515"/>
                    <a:pt x="166111" y="267906"/>
                  </a:cubicBezTo>
                  <a:lnTo>
                    <a:pt x="166541" y="267906"/>
                  </a:lnTo>
                  <a:lnTo>
                    <a:pt x="166541" y="168439"/>
                  </a:lnTo>
                  <a:lnTo>
                    <a:pt x="161888" y="161753"/>
                  </a:lnTo>
                  <a:lnTo>
                    <a:pt x="109887" y="86918"/>
                  </a:lnTo>
                  <a:lnTo>
                    <a:pt x="54054" y="6531"/>
                  </a:lnTo>
                  <a:cubicBezTo>
                    <a:pt x="49245" y="-350"/>
                    <a:pt x="39822" y="-2071"/>
                    <a:pt x="32901" y="2699"/>
                  </a:cubicBezTo>
                  <a:lnTo>
                    <a:pt x="15776" y="14585"/>
                  </a:lnTo>
                  <a:lnTo>
                    <a:pt x="6588" y="20997"/>
                  </a:lnTo>
                  <a:cubicBezTo>
                    <a:pt x="489" y="25181"/>
                    <a:pt x="-1662" y="33079"/>
                    <a:pt x="1349" y="39726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EE5F1F-5A7C-4DFA-BFB7-0F47A101051D}"/>
                </a:ext>
              </a:extLst>
            </p:cNvPr>
            <p:cNvSpPr/>
            <p:nvPr/>
          </p:nvSpPr>
          <p:spPr>
            <a:xfrm>
              <a:off x="4790873" y="4319926"/>
              <a:ext cx="123545" cy="142144"/>
            </a:xfrm>
            <a:custGeom>
              <a:avLst/>
              <a:gdLst>
                <a:gd name="connsiteX0" fmla="*/ 4057 w 123545"/>
                <a:gd name="connsiteY0" fmla="*/ 55058 h 142144"/>
                <a:gd name="connsiteX1" fmla="*/ 6364 w 123545"/>
                <a:gd name="connsiteY1" fmla="*/ 59672 h 142144"/>
                <a:gd name="connsiteX2" fmla="*/ 6403 w 123545"/>
                <a:gd name="connsiteY2" fmla="*/ 59711 h 142144"/>
                <a:gd name="connsiteX3" fmla="*/ 7029 w 123545"/>
                <a:gd name="connsiteY3" fmla="*/ 60923 h 142144"/>
                <a:gd name="connsiteX4" fmla="*/ 44290 w 123545"/>
                <a:gd name="connsiteY4" fmla="*/ 134859 h 142144"/>
                <a:gd name="connsiteX5" fmla="*/ 65168 w 123545"/>
                <a:gd name="connsiteY5" fmla="*/ 139941 h 142144"/>
                <a:gd name="connsiteX6" fmla="*/ 67592 w 123545"/>
                <a:gd name="connsiteY6" fmla="*/ 138417 h 142144"/>
                <a:gd name="connsiteX7" fmla="*/ 68179 w 123545"/>
                <a:gd name="connsiteY7" fmla="*/ 138065 h 142144"/>
                <a:gd name="connsiteX8" fmla="*/ 116231 w 123545"/>
                <a:gd name="connsiteY8" fmla="*/ 107920 h 142144"/>
                <a:gd name="connsiteX9" fmla="*/ 121353 w 123545"/>
                <a:gd name="connsiteY9" fmla="*/ 87080 h 142144"/>
                <a:gd name="connsiteX10" fmla="*/ 121275 w 123545"/>
                <a:gd name="connsiteY10" fmla="*/ 86963 h 142144"/>
                <a:gd name="connsiteX11" fmla="*/ 68492 w 123545"/>
                <a:gd name="connsiteY11" fmla="*/ 15412 h 142144"/>
                <a:gd name="connsiteX12" fmla="*/ 22160 w 123545"/>
                <a:gd name="connsiteY12" fmla="*/ 3448 h 142144"/>
                <a:gd name="connsiteX13" fmla="*/ 16999 w 123545"/>
                <a:gd name="connsiteY13" fmla="*/ 6263 h 142144"/>
                <a:gd name="connsiteX14" fmla="*/ 4057 w 123545"/>
                <a:gd name="connsiteY14" fmla="*/ 55058 h 14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545" h="142144">
                  <a:moveTo>
                    <a:pt x="4057" y="55058"/>
                  </a:moveTo>
                  <a:lnTo>
                    <a:pt x="6364" y="59672"/>
                  </a:lnTo>
                  <a:lnTo>
                    <a:pt x="6403" y="59711"/>
                  </a:lnTo>
                  <a:lnTo>
                    <a:pt x="7029" y="60923"/>
                  </a:lnTo>
                  <a:lnTo>
                    <a:pt x="44290" y="134859"/>
                  </a:lnTo>
                  <a:cubicBezTo>
                    <a:pt x="48669" y="142014"/>
                    <a:pt x="58013" y="144281"/>
                    <a:pt x="65168" y="139941"/>
                  </a:cubicBezTo>
                  <a:lnTo>
                    <a:pt x="67592" y="138417"/>
                  </a:lnTo>
                  <a:lnTo>
                    <a:pt x="68179" y="138065"/>
                  </a:lnTo>
                  <a:lnTo>
                    <a:pt x="116231" y="107920"/>
                  </a:lnTo>
                  <a:cubicBezTo>
                    <a:pt x="123386" y="103580"/>
                    <a:pt x="125693" y="94235"/>
                    <a:pt x="121353" y="87080"/>
                  </a:cubicBezTo>
                  <a:cubicBezTo>
                    <a:pt x="121314" y="87041"/>
                    <a:pt x="121314" y="87002"/>
                    <a:pt x="121275" y="86963"/>
                  </a:cubicBezTo>
                  <a:lnTo>
                    <a:pt x="68492" y="15412"/>
                  </a:lnTo>
                  <a:cubicBezTo>
                    <a:pt x="57818" y="946"/>
                    <a:pt x="38503" y="-4020"/>
                    <a:pt x="22160" y="3448"/>
                  </a:cubicBezTo>
                  <a:cubicBezTo>
                    <a:pt x="20361" y="4269"/>
                    <a:pt x="18641" y="5207"/>
                    <a:pt x="16999" y="6263"/>
                  </a:cubicBezTo>
                  <a:cubicBezTo>
                    <a:pt x="968" y="16937"/>
                    <a:pt x="-4584" y="37894"/>
                    <a:pt x="4057" y="55058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D25C906-F1B5-4FD3-960C-5BA27032C9E6}"/>
                </a:ext>
              </a:extLst>
            </p:cNvPr>
            <p:cNvSpPr/>
            <p:nvPr/>
          </p:nvSpPr>
          <p:spPr>
            <a:xfrm>
              <a:off x="5068542" y="4621149"/>
              <a:ext cx="62401" cy="189706"/>
            </a:xfrm>
            <a:custGeom>
              <a:avLst/>
              <a:gdLst>
                <a:gd name="connsiteX0" fmla="*/ 0 w 62401"/>
                <a:gd name="connsiteY0" fmla="*/ 0 h 189706"/>
                <a:gd name="connsiteX1" fmla="*/ 0 w 62401"/>
                <a:gd name="connsiteY1" fmla="*/ 174536 h 189706"/>
                <a:gd name="connsiteX2" fmla="*/ 15170 w 62401"/>
                <a:gd name="connsiteY2" fmla="*/ 189707 h 189706"/>
                <a:gd name="connsiteX3" fmla="*/ 47231 w 62401"/>
                <a:gd name="connsiteY3" fmla="*/ 189707 h 189706"/>
                <a:gd name="connsiteX4" fmla="*/ 62401 w 62401"/>
                <a:gd name="connsiteY4" fmla="*/ 174536 h 189706"/>
                <a:gd name="connsiteX5" fmla="*/ 62401 w 62401"/>
                <a:gd name="connsiteY5" fmla="*/ 0 h 189706"/>
                <a:gd name="connsiteX6" fmla="*/ 0 w 62401"/>
                <a:gd name="connsiteY6" fmla="*/ 0 h 189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1" h="189706">
                  <a:moveTo>
                    <a:pt x="0" y="0"/>
                  </a:moveTo>
                  <a:lnTo>
                    <a:pt x="0" y="174536"/>
                  </a:lnTo>
                  <a:cubicBezTo>
                    <a:pt x="0" y="182903"/>
                    <a:pt x="6803" y="189707"/>
                    <a:pt x="15170" y="189707"/>
                  </a:cubicBezTo>
                  <a:lnTo>
                    <a:pt x="47231" y="189707"/>
                  </a:lnTo>
                  <a:cubicBezTo>
                    <a:pt x="55598" y="189707"/>
                    <a:pt x="62401" y="182903"/>
                    <a:pt x="62401" y="174536"/>
                  </a:cubicBezTo>
                  <a:lnTo>
                    <a:pt x="624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533E7B3-7425-4BEC-A382-0E9B766AD105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</a:path>
              </a:pathLst>
            </a:custGeom>
            <a:solidFill>
              <a:srgbClr val="FFFFFF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0C089AF-3C03-4766-8ACB-6FB843DE39A9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  <a:gd name="connsiteX14" fmla="*/ 4653 w 389501"/>
                <a:gd name="connsiteY14" fmla="*/ 178368 h 188846"/>
                <a:gd name="connsiteX15" fmla="*/ 4653 w 389501"/>
                <a:gd name="connsiteY15" fmla="*/ 173794 h 188846"/>
                <a:gd name="connsiteX16" fmla="*/ 10439 w 389501"/>
                <a:gd name="connsiteY16" fmla="*/ 168007 h 188846"/>
                <a:gd name="connsiteX17" fmla="*/ 86369 w 389501"/>
                <a:gd name="connsiteY17" fmla="*/ 168007 h 188846"/>
                <a:gd name="connsiteX18" fmla="*/ 86369 w 389501"/>
                <a:gd name="connsiteY18" fmla="*/ 21582 h 188846"/>
                <a:gd name="connsiteX19" fmla="*/ 103377 w 389501"/>
                <a:gd name="connsiteY19" fmla="*/ 4575 h 188846"/>
                <a:gd name="connsiteX20" fmla="*/ 367840 w 389501"/>
                <a:gd name="connsiteY20" fmla="*/ 4575 h 188846"/>
                <a:gd name="connsiteX21" fmla="*/ 384848 w 389501"/>
                <a:gd name="connsiteY21" fmla="*/ 21582 h 188846"/>
                <a:gd name="connsiteX22" fmla="*/ 384848 w 389501"/>
                <a:gd name="connsiteY22" fmla="*/ 167186 h 188846"/>
                <a:gd name="connsiteX23" fmla="*/ 367840 w 389501"/>
                <a:gd name="connsiteY23" fmla="*/ 184194 h 188846"/>
                <a:gd name="connsiteX24" fmla="*/ 10439 w 389501"/>
                <a:gd name="connsiteY24" fmla="*/ 184194 h 188846"/>
                <a:gd name="connsiteX25" fmla="*/ 4653 w 389501"/>
                <a:gd name="connsiteY25" fmla="*/ 178368 h 188846"/>
                <a:gd name="connsiteX26" fmla="*/ 4653 w 389501"/>
                <a:gd name="connsiteY26" fmla="*/ 178368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  <a:moveTo>
                    <a:pt x="4653" y="178368"/>
                  </a:moveTo>
                  <a:lnTo>
                    <a:pt x="4653" y="173794"/>
                  </a:lnTo>
                  <a:cubicBezTo>
                    <a:pt x="4653" y="170587"/>
                    <a:pt x="7233" y="168007"/>
                    <a:pt x="10439" y="168007"/>
                  </a:cubicBezTo>
                  <a:lnTo>
                    <a:pt x="86369" y="168007"/>
                  </a:lnTo>
                  <a:lnTo>
                    <a:pt x="86369" y="21582"/>
                  </a:lnTo>
                  <a:cubicBezTo>
                    <a:pt x="86369" y="12199"/>
                    <a:pt x="93993" y="4614"/>
                    <a:pt x="103377" y="4575"/>
                  </a:cubicBezTo>
                  <a:lnTo>
                    <a:pt x="367840" y="4575"/>
                  </a:lnTo>
                  <a:cubicBezTo>
                    <a:pt x="377224" y="4575"/>
                    <a:pt x="384848" y="12199"/>
                    <a:pt x="384848" y="21582"/>
                  </a:cubicBezTo>
                  <a:lnTo>
                    <a:pt x="384848" y="167186"/>
                  </a:lnTo>
                  <a:cubicBezTo>
                    <a:pt x="384848" y="176570"/>
                    <a:pt x="377224" y="184194"/>
                    <a:pt x="367840" y="184194"/>
                  </a:cubicBezTo>
                  <a:lnTo>
                    <a:pt x="10439" y="184194"/>
                  </a:lnTo>
                  <a:cubicBezTo>
                    <a:pt x="7233" y="184194"/>
                    <a:pt x="4653" y="181574"/>
                    <a:pt x="4653" y="178368"/>
                  </a:cubicBezTo>
                  <a:lnTo>
                    <a:pt x="4653" y="178368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675F84B-CDCC-466A-A611-D8A8BE07D2A8}"/>
                </a:ext>
              </a:extLst>
            </p:cNvPr>
            <p:cNvSpPr/>
            <p:nvPr/>
          </p:nvSpPr>
          <p:spPr>
            <a:xfrm>
              <a:off x="5099430" y="4513511"/>
              <a:ext cx="35657" cy="35657"/>
            </a:xfrm>
            <a:custGeom>
              <a:avLst/>
              <a:gdLst>
                <a:gd name="connsiteX0" fmla="*/ 35658 w 35657"/>
                <a:gd name="connsiteY0" fmla="*/ 17829 h 35657"/>
                <a:gd name="connsiteX1" fmla="*/ 17829 w 35657"/>
                <a:gd name="connsiteY1" fmla="*/ 35658 h 35657"/>
                <a:gd name="connsiteX2" fmla="*/ 0 w 35657"/>
                <a:gd name="connsiteY2" fmla="*/ 17829 h 35657"/>
                <a:gd name="connsiteX3" fmla="*/ 17829 w 35657"/>
                <a:gd name="connsiteY3" fmla="*/ 0 h 35657"/>
                <a:gd name="connsiteX4" fmla="*/ 35658 w 35657"/>
                <a:gd name="connsiteY4" fmla="*/ 17829 h 3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57" h="35657">
                  <a:moveTo>
                    <a:pt x="35658" y="17829"/>
                  </a:moveTo>
                  <a:cubicBezTo>
                    <a:pt x="35658" y="27676"/>
                    <a:pt x="27676" y="35658"/>
                    <a:pt x="17829" y="35658"/>
                  </a:cubicBezTo>
                  <a:cubicBezTo>
                    <a:pt x="7982" y="35658"/>
                    <a:pt x="0" y="27676"/>
                    <a:pt x="0" y="17829"/>
                  </a:cubicBezTo>
                  <a:cubicBezTo>
                    <a:pt x="0" y="7982"/>
                    <a:pt x="7982" y="0"/>
                    <a:pt x="17829" y="0"/>
                  </a:cubicBezTo>
                  <a:cubicBezTo>
                    <a:pt x="27676" y="0"/>
                    <a:pt x="35658" y="7982"/>
                    <a:pt x="35658" y="1782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E8D87CF-3B8E-4ED1-B0BC-212408003AF7}"/>
                </a:ext>
              </a:extLst>
            </p:cNvPr>
            <p:cNvSpPr/>
            <p:nvPr/>
          </p:nvSpPr>
          <p:spPr>
            <a:xfrm>
              <a:off x="4963445" y="4602812"/>
              <a:ext cx="4652" cy="20878"/>
            </a:xfrm>
            <a:custGeom>
              <a:avLst/>
              <a:gdLst>
                <a:gd name="connsiteX0" fmla="*/ 0 w 4652"/>
                <a:gd name="connsiteY0" fmla="*/ 0 h 20878"/>
                <a:gd name="connsiteX1" fmla="*/ 4653 w 4652"/>
                <a:gd name="connsiteY1" fmla="*/ 0 h 20878"/>
                <a:gd name="connsiteX2" fmla="*/ 4653 w 4652"/>
                <a:gd name="connsiteY2" fmla="*/ 20879 h 20878"/>
                <a:gd name="connsiteX3" fmla="*/ 0 w 4652"/>
                <a:gd name="connsiteY3" fmla="*/ 20879 h 2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2" h="20878">
                  <a:moveTo>
                    <a:pt x="0" y="0"/>
                  </a:moveTo>
                  <a:lnTo>
                    <a:pt x="4653" y="0"/>
                  </a:lnTo>
                  <a:lnTo>
                    <a:pt x="4653" y="20879"/>
                  </a:lnTo>
                  <a:lnTo>
                    <a:pt x="0" y="20879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828884B-FBD2-4FEE-91B7-4A8CB49F84ED}"/>
              </a:ext>
            </a:extLst>
          </p:cNvPr>
          <p:cNvSpPr txBox="1"/>
          <p:nvPr/>
        </p:nvSpPr>
        <p:spPr>
          <a:xfrm>
            <a:off x="2247775" y="5176995"/>
            <a:ext cx="2119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Persoane urmărite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(acceptate)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C59457F7-2CBD-4CCB-AAC8-0AFA1E22B2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6234" y="5006324"/>
            <a:ext cx="756257" cy="1057554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6F910218-FB7D-49CC-8302-7983B2CE817B}"/>
              </a:ext>
            </a:extLst>
          </p:cNvPr>
          <p:cNvGrpSpPr/>
          <p:nvPr/>
        </p:nvGrpSpPr>
        <p:grpSpPr>
          <a:xfrm>
            <a:off x="327739" y="2090953"/>
            <a:ext cx="691222" cy="1083847"/>
            <a:chOff x="4652980" y="3921568"/>
            <a:chExt cx="618172" cy="969303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998DA68-02AF-4637-84E2-047FD3C50488}"/>
                </a:ext>
              </a:extLst>
            </p:cNvPr>
            <p:cNvSpPr/>
            <p:nvPr/>
          </p:nvSpPr>
          <p:spPr>
            <a:xfrm>
              <a:off x="4727445" y="4615363"/>
              <a:ext cx="303679" cy="62597"/>
            </a:xfrm>
            <a:custGeom>
              <a:avLst/>
              <a:gdLst>
                <a:gd name="connsiteX0" fmla="*/ 0 w 303679"/>
                <a:gd name="connsiteY0" fmla="*/ 28972 h 62597"/>
                <a:gd name="connsiteX1" fmla="*/ 0 w 303679"/>
                <a:gd name="connsiteY1" fmla="*/ 33625 h 62597"/>
                <a:gd name="connsiteX2" fmla="*/ 28972 w 303679"/>
                <a:gd name="connsiteY2" fmla="*/ 62597 h 62597"/>
                <a:gd name="connsiteX3" fmla="*/ 274707 w 303679"/>
                <a:gd name="connsiteY3" fmla="*/ 62597 h 62597"/>
                <a:gd name="connsiteX4" fmla="*/ 303679 w 303679"/>
                <a:gd name="connsiteY4" fmla="*/ 33625 h 62597"/>
                <a:gd name="connsiteX5" fmla="*/ 303679 w 303679"/>
                <a:gd name="connsiteY5" fmla="*/ 28972 h 62597"/>
                <a:gd name="connsiteX6" fmla="*/ 296954 w 303679"/>
                <a:gd name="connsiteY6" fmla="*/ 10439 h 62597"/>
                <a:gd name="connsiteX7" fmla="*/ 292067 w 303679"/>
                <a:gd name="connsiteY7" fmla="*/ 5787 h 62597"/>
                <a:gd name="connsiteX8" fmla="*/ 164605 w 303679"/>
                <a:gd name="connsiteY8" fmla="*/ 5787 h 62597"/>
                <a:gd name="connsiteX9" fmla="*/ 158819 w 303679"/>
                <a:gd name="connsiteY9" fmla="*/ 0 h 62597"/>
                <a:gd name="connsiteX10" fmla="*/ 29011 w 303679"/>
                <a:gd name="connsiteY10" fmla="*/ 0 h 62597"/>
                <a:gd name="connsiteX11" fmla="*/ 0 w 303679"/>
                <a:gd name="connsiteY11" fmla="*/ 28972 h 6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679" h="62597">
                  <a:moveTo>
                    <a:pt x="0" y="28972"/>
                  </a:moveTo>
                  <a:lnTo>
                    <a:pt x="0" y="33625"/>
                  </a:lnTo>
                  <a:cubicBezTo>
                    <a:pt x="0" y="49616"/>
                    <a:pt x="12981" y="62597"/>
                    <a:pt x="28972" y="62597"/>
                  </a:cubicBezTo>
                  <a:lnTo>
                    <a:pt x="274707" y="62597"/>
                  </a:lnTo>
                  <a:cubicBezTo>
                    <a:pt x="290699" y="62597"/>
                    <a:pt x="303679" y="49616"/>
                    <a:pt x="303679" y="33625"/>
                  </a:cubicBezTo>
                  <a:lnTo>
                    <a:pt x="303679" y="28972"/>
                  </a:lnTo>
                  <a:cubicBezTo>
                    <a:pt x="303679" y="22208"/>
                    <a:pt x="301294" y="15639"/>
                    <a:pt x="296954" y="10439"/>
                  </a:cubicBezTo>
                  <a:cubicBezTo>
                    <a:pt x="295508" y="8719"/>
                    <a:pt x="293866" y="7155"/>
                    <a:pt x="292067" y="5787"/>
                  </a:cubicBezTo>
                  <a:lnTo>
                    <a:pt x="164605" y="5787"/>
                  </a:lnTo>
                  <a:cubicBezTo>
                    <a:pt x="161399" y="5787"/>
                    <a:pt x="158819" y="3206"/>
                    <a:pt x="158819" y="0"/>
                  </a:cubicBezTo>
                  <a:lnTo>
                    <a:pt x="29011" y="0"/>
                  </a:lnTo>
                  <a:cubicBezTo>
                    <a:pt x="12981" y="0"/>
                    <a:pt x="39" y="12981"/>
                    <a:pt x="0" y="28972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E9366E-9813-450B-B62D-CA811446A8FF}"/>
                </a:ext>
              </a:extLst>
            </p:cNvPr>
            <p:cNvSpPr/>
            <p:nvPr/>
          </p:nvSpPr>
          <p:spPr>
            <a:xfrm>
              <a:off x="4863079" y="4676787"/>
              <a:ext cx="30145" cy="213283"/>
            </a:xfrm>
            <a:custGeom>
              <a:avLst/>
              <a:gdLst>
                <a:gd name="connsiteX0" fmla="*/ 0 w 30145"/>
                <a:gd name="connsiteY0" fmla="*/ 0 h 213283"/>
                <a:gd name="connsiteX1" fmla="*/ 30145 w 30145"/>
                <a:gd name="connsiteY1" fmla="*/ 0 h 213283"/>
                <a:gd name="connsiteX2" fmla="*/ 30145 w 30145"/>
                <a:gd name="connsiteY2" fmla="*/ 213283 h 213283"/>
                <a:gd name="connsiteX3" fmla="*/ 0 w 30145"/>
                <a:gd name="connsiteY3" fmla="*/ 213283 h 21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45" h="213283">
                  <a:moveTo>
                    <a:pt x="0" y="0"/>
                  </a:moveTo>
                  <a:lnTo>
                    <a:pt x="30145" y="0"/>
                  </a:lnTo>
                  <a:lnTo>
                    <a:pt x="30145" y="213283"/>
                  </a:lnTo>
                  <a:lnTo>
                    <a:pt x="0" y="213283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F744510-07C1-4295-8459-3A02297F43D4}"/>
                </a:ext>
              </a:extLst>
            </p:cNvPr>
            <p:cNvSpPr/>
            <p:nvPr/>
          </p:nvSpPr>
          <p:spPr>
            <a:xfrm>
              <a:off x="4777296" y="4859925"/>
              <a:ext cx="204016" cy="30946"/>
            </a:xfrm>
            <a:custGeom>
              <a:avLst/>
              <a:gdLst>
                <a:gd name="connsiteX0" fmla="*/ 0 w 204016"/>
                <a:gd name="connsiteY0" fmla="*/ 29089 h 30946"/>
                <a:gd name="connsiteX1" fmla="*/ 102008 w 204016"/>
                <a:gd name="connsiteY1" fmla="*/ 30341 h 30946"/>
                <a:gd name="connsiteX2" fmla="*/ 204017 w 204016"/>
                <a:gd name="connsiteY2" fmla="*/ 29089 h 30946"/>
                <a:gd name="connsiteX3" fmla="*/ 102008 w 204016"/>
                <a:gd name="connsiteY3" fmla="*/ 0 h 30946"/>
                <a:gd name="connsiteX4" fmla="*/ 0 w 204016"/>
                <a:gd name="connsiteY4" fmla="*/ 29089 h 3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16" h="30946">
                  <a:moveTo>
                    <a:pt x="0" y="29089"/>
                  </a:moveTo>
                  <a:cubicBezTo>
                    <a:pt x="0" y="32335"/>
                    <a:pt x="45667" y="30341"/>
                    <a:pt x="102008" y="30341"/>
                  </a:cubicBezTo>
                  <a:cubicBezTo>
                    <a:pt x="158350" y="30341"/>
                    <a:pt x="204017" y="32335"/>
                    <a:pt x="204017" y="29089"/>
                  </a:cubicBezTo>
                  <a:cubicBezTo>
                    <a:pt x="204017" y="25844"/>
                    <a:pt x="158350" y="0"/>
                    <a:pt x="102008" y="0"/>
                  </a:cubicBezTo>
                  <a:cubicBezTo>
                    <a:pt x="45667" y="0"/>
                    <a:pt x="0" y="25844"/>
                    <a:pt x="0" y="29089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F564380-C97A-4504-AE9F-8AA4F68EDA92}"/>
                </a:ext>
              </a:extLst>
            </p:cNvPr>
            <p:cNvSpPr/>
            <p:nvPr/>
          </p:nvSpPr>
          <p:spPr>
            <a:xfrm>
              <a:off x="4761913" y="4577557"/>
              <a:ext cx="299238" cy="104184"/>
            </a:xfrm>
            <a:custGeom>
              <a:avLst/>
              <a:gdLst>
                <a:gd name="connsiteX0" fmla="*/ 12842 w 299238"/>
                <a:gd name="connsiteY0" fmla="*/ 61891 h 104184"/>
                <a:gd name="connsiteX1" fmla="*/ 115671 w 299238"/>
                <a:gd name="connsiteY1" fmla="*/ 78312 h 104184"/>
                <a:gd name="connsiteX2" fmla="*/ 235157 w 299238"/>
                <a:gd name="connsiteY2" fmla="*/ 97393 h 104184"/>
                <a:gd name="connsiteX3" fmla="*/ 276602 w 299238"/>
                <a:gd name="connsiteY3" fmla="*/ 104000 h 104184"/>
                <a:gd name="connsiteX4" fmla="*/ 294001 w 299238"/>
                <a:gd name="connsiteY4" fmla="*/ 91371 h 104184"/>
                <a:gd name="connsiteX5" fmla="*/ 295877 w 299238"/>
                <a:gd name="connsiteY5" fmla="*/ 79642 h 104184"/>
                <a:gd name="connsiteX6" fmla="*/ 297598 w 299238"/>
                <a:gd name="connsiteY6" fmla="*/ 68733 h 104184"/>
                <a:gd name="connsiteX7" fmla="*/ 299044 w 299238"/>
                <a:gd name="connsiteY7" fmla="*/ 59741 h 104184"/>
                <a:gd name="connsiteX8" fmla="*/ 296151 w 299238"/>
                <a:gd name="connsiteY8" fmla="*/ 48246 h 104184"/>
                <a:gd name="connsiteX9" fmla="*/ 290521 w 299238"/>
                <a:gd name="connsiteY9" fmla="*/ 43593 h 104184"/>
                <a:gd name="connsiteX10" fmla="*/ 130177 w 299238"/>
                <a:gd name="connsiteY10" fmla="*/ 43593 h 104184"/>
                <a:gd name="connsiteX11" fmla="*/ 124390 w 299238"/>
                <a:gd name="connsiteY11" fmla="*/ 37806 h 104184"/>
                <a:gd name="connsiteX12" fmla="*/ 124390 w 299238"/>
                <a:gd name="connsiteY12" fmla="*/ 33232 h 104184"/>
                <a:gd name="connsiteX13" fmla="*/ 130177 w 299238"/>
                <a:gd name="connsiteY13" fmla="*/ 27445 h 104184"/>
                <a:gd name="connsiteX14" fmla="*/ 193204 w 299238"/>
                <a:gd name="connsiteY14" fmla="*/ 27445 h 104184"/>
                <a:gd name="connsiteX15" fmla="*/ 164154 w 299238"/>
                <a:gd name="connsiteY15" fmla="*/ 22792 h 104184"/>
                <a:gd name="connsiteX16" fmla="*/ 74813 w 299238"/>
                <a:gd name="connsiteY16" fmla="*/ 8521 h 104184"/>
                <a:gd name="connsiteX17" fmla="*/ 22656 w 299238"/>
                <a:gd name="connsiteY17" fmla="*/ 193 h 104184"/>
                <a:gd name="connsiteX18" fmla="*/ 5218 w 299238"/>
                <a:gd name="connsiteY18" fmla="*/ 12822 h 104184"/>
                <a:gd name="connsiteX19" fmla="*/ 174 w 299238"/>
                <a:gd name="connsiteY19" fmla="*/ 44453 h 104184"/>
                <a:gd name="connsiteX20" fmla="*/ 12842 w 299238"/>
                <a:gd name="connsiteY20" fmla="*/ 61891 h 1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9238" h="104184">
                  <a:moveTo>
                    <a:pt x="12842" y="61891"/>
                  </a:moveTo>
                  <a:lnTo>
                    <a:pt x="115671" y="78312"/>
                  </a:lnTo>
                  <a:lnTo>
                    <a:pt x="235157" y="97393"/>
                  </a:lnTo>
                  <a:lnTo>
                    <a:pt x="276602" y="104000"/>
                  </a:lnTo>
                  <a:cubicBezTo>
                    <a:pt x="284891" y="105291"/>
                    <a:pt x="292671" y="99660"/>
                    <a:pt x="294001" y="91371"/>
                  </a:cubicBezTo>
                  <a:lnTo>
                    <a:pt x="295877" y="79642"/>
                  </a:lnTo>
                  <a:lnTo>
                    <a:pt x="297598" y="68733"/>
                  </a:lnTo>
                  <a:lnTo>
                    <a:pt x="299044" y="59741"/>
                  </a:lnTo>
                  <a:cubicBezTo>
                    <a:pt x="299709" y="55674"/>
                    <a:pt x="298653" y="51530"/>
                    <a:pt x="296151" y="48246"/>
                  </a:cubicBezTo>
                  <a:cubicBezTo>
                    <a:pt x="294704" y="46252"/>
                    <a:pt x="292749" y="44648"/>
                    <a:pt x="290521" y="43593"/>
                  </a:cubicBezTo>
                  <a:lnTo>
                    <a:pt x="130177" y="43593"/>
                  </a:lnTo>
                  <a:cubicBezTo>
                    <a:pt x="126971" y="43593"/>
                    <a:pt x="124390" y="41012"/>
                    <a:pt x="124390" y="37806"/>
                  </a:cubicBezTo>
                  <a:lnTo>
                    <a:pt x="124390" y="33232"/>
                  </a:lnTo>
                  <a:cubicBezTo>
                    <a:pt x="124390" y="30026"/>
                    <a:pt x="126971" y="27445"/>
                    <a:pt x="130177" y="27445"/>
                  </a:cubicBezTo>
                  <a:lnTo>
                    <a:pt x="193204" y="27445"/>
                  </a:lnTo>
                  <a:lnTo>
                    <a:pt x="164154" y="22792"/>
                  </a:lnTo>
                  <a:lnTo>
                    <a:pt x="74813" y="8521"/>
                  </a:lnTo>
                  <a:lnTo>
                    <a:pt x="22656" y="193"/>
                  </a:lnTo>
                  <a:cubicBezTo>
                    <a:pt x="14367" y="-1136"/>
                    <a:pt x="6547" y="4533"/>
                    <a:pt x="5218" y="12822"/>
                  </a:cubicBezTo>
                  <a:lnTo>
                    <a:pt x="174" y="44453"/>
                  </a:lnTo>
                  <a:cubicBezTo>
                    <a:pt x="-1077" y="52742"/>
                    <a:pt x="4553" y="60523"/>
                    <a:pt x="12842" y="6189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8D2FA2-0643-418E-94B0-1D307480CB91}"/>
                </a:ext>
              </a:extLst>
            </p:cNvPr>
            <p:cNvSpPr/>
            <p:nvPr/>
          </p:nvSpPr>
          <p:spPr>
            <a:xfrm>
              <a:off x="4997070" y="4621110"/>
              <a:ext cx="62401" cy="205776"/>
            </a:xfrm>
            <a:custGeom>
              <a:avLst/>
              <a:gdLst>
                <a:gd name="connsiteX0" fmla="*/ 0 w 62401"/>
                <a:gd name="connsiteY0" fmla="*/ 13919 h 205776"/>
                <a:gd name="connsiteX1" fmla="*/ 0 w 62401"/>
                <a:gd name="connsiteY1" fmla="*/ 190606 h 205776"/>
                <a:gd name="connsiteX2" fmla="*/ 15170 w 62401"/>
                <a:gd name="connsiteY2" fmla="*/ 205776 h 205776"/>
                <a:gd name="connsiteX3" fmla="*/ 47231 w 62401"/>
                <a:gd name="connsiteY3" fmla="*/ 205776 h 205776"/>
                <a:gd name="connsiteX4" fmla="*/ 62401 w 62401"/>
                <a:gd name="connsiteY4" fmla="*/ 190606 h 205776"/>
                <a:gd name="connsiteX5" fmla="*/ 62401 w 62401"/>
                <a:gd name="connsiteY5" fmla="*/ 13919 h 205776"/>
                <a:gd name="connsiteX6" fmla="*/ 59235 w 62401"/>
                <a:gd name="connsiteY6" fmla="*/ 4653 h 205776"/>
                <a:gd name="connsiteX7" fmla="*/ 53331 w 62401"/>
                <a:gd name="connsiteY7" fmla="*/ 0 h 205776"/>
                <a:gd name="connsiteX8" fmla="*/ 9032 w 62401"/>
                <a:gd name="connsiteY8" fmla="*/ 0 h 205776"/>
                <a:gd name="connsiteX9" fmla="*/ 3167 w 62401"/>
                <a:gd name="connsiteY9" fmla="*/ 4653 h 205776"/>
                <a:gd name="connsiteX10" fmla="*/ 0 w 62401"/>
                <a:gd name="connsiteY10" fmla="*/ 13919 h 20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01" h="205776">
                  <a:moveTo>
                    <a:pt x="0" y="13919"/>
                  </a:moveTo>
                  <a:lnTo>
                    <a:pt x="0" y="190606"/>
                  </a:lnTo>
                  <a:cubicBezTo>
                    <a:pt x="0" y="198973"/>
                    <a:pt x="6803" y="205776"/>
                    <a:pt x="15170" y="205776"/>
                  </a:cubicBezTo>
                  <a:lnTo>
                    <a:pt x="47231" y="205776"/>
                  </a:lnTo>
                  <a:cubicBezTo>
                    <a:pt x="55598" y="205776"/>
                    <a:pt x="62401" y="198973"/>
                    <a:pt x="62401" y="190606"/>
                  </a:cubicBezTo>
                  <a:lnTo>
                    <a:pt x="62401" y="13919"/>
                  </a:lnTo>
                  <a:cubicBezTo>
                    <a:pt x="62401" y="10557"/>
                    <a:pt x="61307" y="7311"/>
                    <a:pt x="59235" y="4653"/>
                  </a:cubicBezTo>
                  <a:cubicBezTo>
                    <a:pt x="57710" y="2620"/>
                    <a:pt x="55677" y="1017"/>
                    <a:pt x="53331" y="0"/>
                  </a:cubicBezTo>
                  <a:lnTo>
                    <a:pt x="9032" y="0"/>
                  </a:lnTo>
                  <a:cubicBezTo>
                    <a:pt x="6725" y="1017"/>
                    <a:pt x="4692" y="2620"/>
                    <a:pt x="3167" y="4653"/>
                  </a:cubicBezTo>
                  <a:cubicBezTo>
                    <a:pt x="1134" y="7311"/>
                    <a:pt x="0" y="10557"/>
                    <a:pt x="0" y="1391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C6CE9E4-1C3D-4C55-96AA-7AAC79AA6F14}"/>
                </a:ext>
              </a:extLst>
            </p:cNvPr>
            <p:cNvSpPr/>
            <p:nvPr/>
          </p:nvSpPr>
          <p:spPr>
            <a:xfrm>
              <a:off x="4900370" y="4294320"/>
              <a:ext cx="222245" cy="147249"/>
            </a:xfrm>
            <a:custGeom>
              <a:avLst/>
              <a:gdLst>
                <a:gd name="connsiteX0" fmla="*/ 87 w 222245"/>
                <a:gd name="connsiteY0" fmla="*/ 41683 h 147249"/>
                <a:gd name="connsiteX1" fmla="*/ 1299 w 222245"/>
                <a:gd name="connsiteY1" fmla="*/ 46257 h 147249"/>
                <a:gd name="connsiteX2" fmla="*/ 5639 w 222245"/>
                <a:gd name="connsiteY2" fmla="*/ 51927 h 147249"/>
                <a:gd name="connsiteX3" fmla="*/ 5717 w 222245"/>
                <a:gd name="connsiteY3" fmla="*/ 51966 h 147249"/>
                <a:gd name="connsiteX4" fmla="*/ 97208 w 222245"/>
                <a:gd name="connsiteY4" fmla="*/ 126175 h 147249"/>
                <a:gd name="connsiteX5" fmla="*/ 98538 w 222245"/>
                <a:gd name="connsiteY5" fmla="*/ 127231 h 147249"/>
                <a:gd name="connsiteX6" fmla="*/ 117461 w 222245"/>
                <a:gd name="connsiteY6" fmla="*/ 142596 h 147249"/>
                <a:gd name="connsiteX7" fmla="*/ 123170 w 222245"/>
                <a:gd name="connsiteY7" fmla="*/ 147249 h 147249"/>
                <a:gd name="connsiteX8" fmla="*/ 222246 w 222245"/>
                <a:gd name="connsiteY8" fmla="*/ 147249 h 147249"/>
                <a:gd name="connsiteX9" fmla="*/ 216537 w 222245"/>
                <a:gd name="connsiteY9" fmla="*/ 142596 h 147249"/>
                <a:gd name="connsiteX10" fmla="*/ 138262 w 222245"/>
                <a:gd name="connsiteY10" fmla="*/ 79100 h 147249"/>
                <a:gd name="connsiteX11" fmla="*/ 85791 w 222245"/>
                <a:gd name="connsiteY11" fmla="*/ 36522 h 147249"/>
                <a:gd name="connsiteX12" fmla="*/ 44972 w 222245"/>
                <a:gd name="connsiteY12" fmla="*/ 3405 h 147249"/>
                <a:gd name="connsiteX13" fmla="*/ 36566 w 222245"/>
                <a:gd name="connsiteY13" fmla="*/ 82 h 147249"/>
                <a:gd name="connsiteX14" fmla="*/ 36527 w 222245"/>
                <a:gd name="connsiteY14" fmla="*/ 43 h 147249"/>
                <a:gd name="connsiteX15" fmla="*/ 33790 w 222245"/>
                <a:gd name="connsiteY15" fmla="*/ 82 h 147249"/>
                <a:gd name="connsiteX16" fmla="*/ 29841 w 222245"/>
                <a:gd name="connsiteY16" fmla="*/ 1059 h 147249"/>
                <a:gd name="connsiteX17" fmla="*/ 27378 w 222245"/>
                <a:gd name="connsiteY17" fmla="*/ 2310 h 147249"/>
                <a:gd name="connsiteX18" fmla="*/ 23585 w 222245"/>
                <a:gd name="connsiteY18" fmla="*/ 5634 h 147249"/>
                <a:gd name="connsiteX19" fmla="*/ 3684 w 222245"/>
                <a:gd name="connsiteY19" fmla="*/ 30149 h 147249"/>
                <a:gd name="connsiteX20" fmla="*/ 3371 w 222245"/>
                <a:gd name="connsiteY20" fmla="*/ 30540 h 147249"/>
                <a:gd name="connsiteX21" fmla="*/ 87 w 222245"/>
                <a:gd name="connsiteY21" fmla="*/ 41683 h 14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2245" h="147249">
                  <a:moveTo>
                    <a:pt x="87" y="41683"/>
                  </a:moveTo>
                  <a:cubicBezTo>
                    <a:pt x="244" y="43247"/>
                    <a:pt x="674" y="44811"/>
                    <a:pt x="1299" y="46257"/>
                  </a:cubicBezTo>
                  <a:cubicBezTo>
                    <a:pt x="2277" y="48486"/>
                    <a:pt x="3762" y="50441"/>
                    <a:pt x="5639" y="51927"/>
                  </a:cubicBezTo>
                  <a:lnTo>
                    <a:pt x="5717" y="51966"/>
                  </a:lnTo>
                  <a:lnTo>
                    <a:pt x="97208" y="126175"/>
                  </a:lnTo>
                  <a:lnTo>
                    <a:pt x="98538" y="127231"/>
                  </a:lnTo>
                  <a:lnTo>
                    <a:pt x="117461" y="142596"/>
                  </a:lnTo>
                  <a:lnTo>
                    <a:pt x="123170" y="147249"/>
                  </a:lnTo>
                  <a:lnTo>
                    <a:pt x="222246" y="147249"/>
                  </a:lnTo>
                  <a:lnTo>
                    <a:pt x="216537" y="142596"/>
                  </a:lnTo>
                  <a:lnTo>
                    <a:pt x="138262" y="79100"/>
                  </a:lnTo>
                  <a:lnTo>
                    <a:pt x="85791" y="36522"/>
                  </a:lnTo>
                  <a:lnTo>
                    <a:pt x="44972" y="3405"/>
                  </a:lnTo>
                  <a:cubicBezTo>
                    <a:pt x="42587" y="1450"/>
                    <a:pt x="39655" y="277"/>
                    <a:pt x="36566" y="82"/>
                  </a:cubicBezTo>
                  <a:cubicBezTo>
                    <a:pt x="36566" y="82"/>
                    <a:pt x="36527" y="43"/>
                    <a:pt x="36527" y="43"/>
                  </a:cubicBezTo>
                  <a:cubicBezTo>
                    <a:pt x="35628" y="-36"/>
                    <a:pt x="34689" y="4"/>
                    <a:pt x="33790" y="82"/>
                  </a:cubicBezTo>
                  <a:cubicBezTo>
                    <a:pt x="32422" y="238"/>
                    <a:pt x="31092" y="551"/>
                    <a:pt x="29841" y="1059"/>
                  </a:cubicBezTo>
                  <a:cubicBezTo>
                    <a:pt x="28981" y="1372"/>
                    <a:pt x="28160" y="1802"/>
                    <a:pt x="27378" y="2310"/>
                  </a:cubicBezTo>
                  <a:cubicBezTo>
                    <a:pt x="25931" y="3170"/>
                    <a:pt x="24641" y="4304"/>
                    <a:pt x="23585" y="5634"/>
                  </a:cubicBezTo>
                  <a:lnTo>
                    <a:pt x="3684" y="30149"/>
                  </a:lnTo>
                  <a:lnTo>
                    <a:pt x="3371" y="30540"/>
                  </a:lnTo>
                  <a:cubicBezTo>
                    <a:pt x="830" y="33667"/>
                    <a:pt x="-343" y="37656"/>
                    <a:pt x="87" y="41683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AE0796-EB31-475B-966A-B403BD581F1C}"/>
                </a:ext>
              </a:extLst>
            </p:cNvPr>
            <p:cNvSpPr/>
            <p:nvPr/>
          </p:nvSpPr>
          <p:spPr>
            <a:xfrm>
              <a:off x="4903295" y="4294187"/>
              <a:ext cx="136636" cy="133167"/>
            </a:xfrm>
            <a:custGeom>
              <a:avLst/>
              <a:gdLst>
                <a:gd name="connsiteX0" fmla="*/ 2754 w 136636"/>
                <a:gd name="connsiteY0" fmla="*/ 52098 h 133167"/>
                <a:gd name="connsiteX1" fmla="*/ 10143 w 136636"/>
                <a:gd name="connsiteY1" fmla="*/ 63750 h 133167"/>
                <a:gd name="connsiteX2" fmla="*/ 71059 w 136636"/>
                <a:gd name="connsiteY2" fmla="*/ 129162 h 133167"/>
                <a:gd name="connsiteX3" fmla="*/ 92524 w 136636"/>
                <a:gd name="connsiteY3" fmla="*/ 128262 h 133167"/>
                <a:gd name="connsiteX4" fmla="*/ 92563 w 136636"/>
                <a:gd name="connsiteY4" fmla="*/ 128223 h 133167"/>
                <a:gd name="connsiteX5" fmla="*/ 94244 w 136636"/>
                <a:gd name="connsiteY5" fmla="*/ 126308 h 133167"/>
                <a:gd name="connsiteX6" fmla="*/ 94987 w 136636"/>
                <a:gd name="connsiteY6" fmla="*/ 125486 h 133167"/>
                <a:gd name="connsiteX7" fmla="*/ 121301 w 136636"/>
                <a:gd name="connsiteY7" fmla="*/ 95967 h 133167"/>
                <a:gd name="connsiteX8" fmla="*/ 132600 w 136636"/>
                <a:gd name="connsiteY8" fmla="*/ 83260 h 133167"/>
                <a:gd name="connsiteX9" fmla="*/ 134555 w 136636"/>
                <a:gd name="connsiteY9" fmla="*/ 80679 h 133167"/>
                <a:gd name="connsiteX10" fmla="*/ 135337 w 136636"/>
                <a:gd name="connsiteY10" fmla="*/ 79233 h 133167"/>
                <a:gd name="connsiteX11" fmla="*/ 136627 w 136636"/>
                <a:gd name="connsiteY11" fmla="*/ 72351 h 133167"/>
                <a:gd name="connsiteX12" fmla="*/ 131662 w 136636"/>
                <a:gd name="connsiteY12" fmla="*/ 61756 h 133167"/>
                <a:gd name="connsiteX13" fmla="*/ 61050 w 136636"/>
                <a:gd name="connsiteY13" fmla="*/ 7800 h 133167"/>
                <a:gd name="connsiteX14" fmla="*/ 33681 w 136636"/>
                <a:gd name="connsiteY14" fmla="*/ 253 h 133167"/>
                <a:gd name="connsiteX15" fmla="*/ 33641 w 136636"/>
                <a:gd name="connsiteY15" fmla="*/ 214 h 133167"/>
                <a:gd name="connsiteX16" fmla="*/ 27229 w 136636"/>
                <a:gd name="connsiteY16" fmla="*/ 1544 h 133167"/>
                <a:gd name="connsiteX17" fmla="*/ 24453 w 136636"/>
                <a:gd name="connsiteY17" fmla="*/ 2482 h 133167"/>
                <a:gd name="connsiteX18" fmla="*/ 9048 w 136636"/>
                <a:gd name="connsiteY18" fmla="*/ 13391 h 133167"/>
                <a:gd name="connsiteX19" fmla="*/ 2754 w 136636"/>
                <a:gd name="connsiteY19" fmla="*/ 52098 h 133167"/>
                <a:gd name="connsiteX20" fmla="*/ 2754 w 136636"/>
                <a:gd name="connsiteY20" fmla="*/ 52098 h 13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636" h="133167">
                  <a:moveTo>
                    <a:pt x="2754" y="52098"/>
                  </a:moveTo>
                  <a:cubicBezTo>
                    <a:pt x="4474" y="56399"/>
                    <a:pt x="6976" y="60348"/>
                    <a:pt x="10143" y="63750"/>
                  </a:cubicBezTo>
                  <a:lnTo>
                    <a:pt x="71059" y="129162"/>
                  </a:lnTo>
                  <a:cubicBezTo>
                    <a:pt x="77236" y="134831"/>
                    <a:pt x="86855" y="134440"/>
                    <a:pt x="92524" y="128262"/>
                  </a:cubicBezTo>
                  <a:cubicBezTo>
                    <a:pt x="92524" y="128262"/>
                    <a:pt x="92563" y="128223"/>
                    <a:pt x="92563" y="128223"/>
                  </a:cubicBezTo>
                  <a:lnTo>
                    <a:pt x="94244" y="126308"/>
                  </a:lnTo>
                  <a:lnTo>
                    <a:pt x="94987" y="125486"/>
                  </a:lnTo>
                  <a:lnTo>
                    <a:pt x="121301" y="95967"/>
                  </a:lnTo>
                  <a:lnTo>
                    <a:pt x="132600" y="83260"/>
                  </a:lnTo>
                  <a:cubicBezTo>
                    <a:pt x="133343" y="82478"/>
                    <a:pt x="134008" y="81618"/>
                    <a:pt x="134555" y="80679"/>
                  </a:cubicBezTo>
                  <a:cubicBezTo>
                    <a:pt x="134829" y="80210"/>
                    <a:pt x="135103" y="79741"/>
                    <a:pt x="135337" y="79233"/>
                  </a:cubicBezTo>
                  <a:cubicBezTo>
                    <a:pt x="136275" y="77082"/>
                    <a:pt x="136706" y="74697"/>
                    <a:pt x="136627" y="72351"/>
                  </a:cubicBezTo>
                  <a:cubicBezTo>
                    <a:pt x="136471" y="68285"/>
                    <a:pt x="134672" y="64454"/>
                    <a:pt x="131662" y="61756"/>
                  </a:cubicBezTo>
                  <a:lnTo>
                    <a:pt x="61050" y="7800"/>
                  </a:lnTo>
                  <a:cubicBezTo>
                    <a:pt x="53269" y="1817"/>
                    <a:pt x="43455" y="-880"/>
                    <a:pt x="33681" y="253"/>
                  </a:cubicBezTo>
                  <a:cubicBezTo>
                    <a:pt x="33681" y="253"/>
                    <a:pt x="33641" y="214"/>
                    <a:pt x="33641" y="214"/>
                  </a:cubicBezTo>
                  <a:cubicBezTo>
                    <a:pt x="31491" y="488"/>
                    <a:pt x="29341" y="918"/>
                    <a:pt x="27229" y="1544"/>
                  </a:cubicBezTo>
                  <a:cubicBezTo>
                    <a:pt x="26291" y="1817"/>
                    <a:pt x="25392" y="2130"/>
                    <a:pt x="24453" y="2482"/>
                  </a:cubicBezTo>
                  <a:cubicBezTo>
                    <a:pt x="18471" y="4750"/>
                    <a:pt x="13154" y="8503"/>
                    <a:pt x="9048" y="13391"/>
                  </a:cubicBezTo>
                  <a:cubicBezTo>
                    <a:pt x="-101" y="24104"/>
                    <a:pt x="-2525" y="39039"/>
                    <a:pt x="2754" y="52098"/>
                  </a:cubicBezTo>
                  <a:lnTo>
                    <a:pt x="2754" y="52098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562BE4B-3764-427A-888F-B9B839E2EC9F}"/>
                </a:ext>
              </a:extLst>
            </p:cNvPr>
            <p:cNvSpPr/>
            <p:nvPr/>
          </p:nvSpPr>
          <p:spPr>
            <a:xfrm>
              <a:off x="4760953" y="4008121"/>
              <a:ext cx="232402" cy="232402"/>
            </a:xfrm>
            <a:custGeom>
              <a:avLst/>
              <a:gdLst>
                <a:gd name="connsiteX0" fmla="*/ 232403 w 232402"/>
                <a:gd name="connsiteY0" fmla="*/ 116201 h 232402"/>
                <a:gd name="connsiteX1" fmla="*/ 116201 w 232402"/>
                <a:gd name="connsiteY1" fmla="*/ 232402 h 232402"/>
                <a:gd name="connsiteX2" fmla="*/ 0 w 232402"/>
                <a:gd name="connsiteY2" fmla="*/ 116201 h 232402"/>
                <a:gd name="connsiteX3" fmla="*/ 116201 w 232402"/>
                <a:gd name="connsiteY3" fmla="*/ 0 h 232402"/>
                <a:gd name="connsiteX4" fmla="*/ 232403 w 232402"/>
                <a:gd name="connsiteY4" fmla="*/ 116201 h 23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02" h="232402">
                  <a:moveTo>
                    <a:pt x="232403" y="116201"/>
                  </a:moveTo>
                  <a:cubicBezTo>
                    <a:pt x="232403" y="180377"/>
                    <a:pt x="180377" y="232402"/>
                    <a:pt x="116201" y="232402"/>
                  </a:cubicBezTo>
                  <a:cubicBezTo>
                    <a:pt x="52025" y="232402"/>
                    <a:pt x="0" y="180377"/>
                    <a:pt x="0" y="116201"/>
                  </a:cubicBezTo>
                  <a:cubicBezTo>
                    <a:pt x="0" y="52025"/>
                    <a:pt x="52025" y="0"/>
                    <a:pt x="116201" y="0"/>
                  </a:cubicBezTo>
                  <a:cubicBezTo>
                    <a:pt x="180377" y="0"/>
                    <a:pt x="232403" y="52025"/>
                    <a:pt x="232403" y="11620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63C468-90D9-40CD-B210-7615CB4F19F4}"/>
                </a:ext>
              </a:extLst>
            </p:cNvPr>
            <p:cNvSpPr/>
            <p:nvPr/>
          </p:nvSpPr>
          <p:spPr>
            <a:xfrm>
              <a:off x="4833376" y="4561565"/>
              <a:ext cx="299092" cy="104145"/>
            </a:xfrm>
            <a:custGeom>
              <a:avLst/>
              <a:gdLst>
                <a:gd name="connsiteX0" fmla="*/ 12812 w 299092"/>
                <a:gd name="connsiteY0" fmla="*/ 61852 h 104145"/>
                <a:gd name="connsiteX1" fmla="*/ 55899 w 299092"/>
                <a:gd name="connsiteY1" fmla="*/ 68733 h 104145"/>
                <a:gd name="connsiteX2" fmla="*/ 56876 w 299092"/>
                <a:gd name="connsiteY2" fmla="*/ 68890 h 104145"/>
                <a:gd name="connsiteX3" fmla="*/ 122406 w 299092"/>
                <a:gd name="connsiteY3" fmla="*/ 79329 h 104145"/>
                <a:gd name="connsiteX4" fmla="*/ 163694 w 299092"/>
                <a:gd name="connsiteY4" fmla="*/ 85937 h 104145"/>
                <a:gd name="connsiteX5" fmla="*/ 224375 w 299092"/>
                <a:gd name="connsiteY5" fmla="*/ 95633 h 104145"/>
                <a:gd name="connsiteX6" fmla="*/ 226095 w 299092"/>
                <a:gd name="connsiteY6" fmla="*/ 95907 h 104145"/>
                <a:gd name="connsiteX7" fmla="*/ 235127 w 299092"/>
                <a:gd name="connsiteY7" fmla="*/ 97353 h 104145"/>
                <a:gd name="connsiteX8" fmla="*/ 276572 w 299092"/>
                <a:gd name="connsiteY8" fmla="*/ 103961 h 104145"/>
                <a:gd name="connsiteX9" fmla="*/ 293971 w 299092"/>
                <a:gd name="connsiteY9" fmla="*/ 91332 h 104145"/>
                <a:gd name="connsiteX10" fmla="*/ 297607 w 299092"/>
                <a:gd name="connsiteY10" fmla="*/ 68694 h 104145"/>
                <a:gd name="connsiteX11" fmla="*/ 299053 w 299092"/>
                <a:gd name="connsiteY11" fmla="*/ 59701 h 104145"/>
                <a:gd name="connsiteX12" fmla="*/ 299092 w 299092"/>
                <a:gd name="connsiteY12" fmla="*/ 59545 h 104145"/>
                <a:gd name="connsiteX13" fmla="*/ 58714 w 299092"/>
                <a:gd name="connsiteY13" fmla="*/ 59545 h 104145"/>
                <a:gd name="connsiteX14" fmla="*/ 52927 w 299092"/>
                <a:gd name="connsiteY14" fmla="*/ 53758 h 104145"/>
                <a:gd name="connsiteX15" fmla="*/ 52927 w 299092"/>
                <a:gd name="connsiteY15" fmla="*/ 49184 h 104145"/>
                <a:gd name="connsiteX16" fmla="*/ 58714 w 299092"/>
                <a:gd name="connsiteY16" fmla="*/ 43397 h 104145"/>
                <a:gd name="connsiteX17" fmla="*/ 134643 w 299092"/>
                <a:gd name="connsiteY17" fmla="*/ 43397 h 104145"/>
                <a:gd name="connsiteX18" fmla="*/ 134643 w 299092"/>
                <a:gd name="connsiteY18" fmla="*/ 18061 h 104145"/>
                <a:gd name="connsiteX19" fmla="*/ 129991 w 299092"/>
                <a:gd name="connsiteY19" fmla="*/ 17318 h 104145"/>
                <a:gd name="connsiteX20" fmla="*/ 107079 w 299092"/>
                <a:gd name="connsiteY20" fmla="*/ 13643 h 104145"/>
                <a:gd name="connsiteX21" fmla="*/ 22626 w 299092"/>
                <a:gd name="connsiteY21" fmla="*/ 193 h 104145"/>
                <a:gd name="connsiteX22" fmla="*/ 5227 w 299092"/>
                <a:gd name="connsiteY22" fmla="*/ 12822 h 104145"/>
                <a:gd name="connsiteX23" fmla="*/ 3350 w 299092"/>
                <a:gd name="connsiteY23" fmla="*/ 24513 h 104145"/>
                <a:gd name="connsiteX24" fmla="*/ 183 w 299092"/>
                <a:gd name="connsiteY24" fmla="*/ 44453 h 104145"/>
                <a:gd name="connsiteX25" fmla="*/ 12812 w 299092"/>
                <a:gd name="connsiteY25" fmla="*/ 61852 h 104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9092" h="104145">
                  <a:moveTo>
                    <a:pt x="12812" y="61852"/>
                  </a:moveTo>
                  <a:lnTo>
                    <a:pt x="55899" y="68733"/>
                  </a:lnTo>
                  <a:lnTo>
                    <a:pt x="56876" y="68890"/>
                  </a:lnTo>
                  <a:lnTo>
                    <a:pt x="122406" y="79329"/>
                  </a:lnTo>
                  <a:lnTo>
                    <a:pt x="163694" y="85937"/>
                  </a:lnTo>
                  <a:lnTo>
                    <a:pt x="224375" y="95633"/>
                  </a:lnTo>
                  <a:lnTo>
                    <a:pt x="226095" y="95907"/>
                  </a:lnTo>
                  <a:lnTo>
                    <a:pt x="235127" y="97353"/>
                  </a:lnTo>
                  <a:lnTo>
                    <a:pt x="276572" y="103961"/>
                  </a:lnTo>
                  <a:cubicBezTo>
                    <a:pt x="284861" y="105251"/>
                    <a:pt x="292641" y="99621"/>
                    <a:pt x="293971" y="91332"/>
                  </a:cubicBezTo>
                  <a:lnTo>
                    <a:pt x="297607" y="68694"/>
                  </a:lnTo>
                  <a:lnTo>
                    <a:pt x="299053" y="59701"/>
                  </a:lnTo>
                  <a:cubicBezTo>
                    <a:pt x="299053" y="59662"/>
                    <a:pt x="299092" y="59623"/>
                    <a:pt x="299092" y="59545"/>
                  </a:cubicBezTo>
                  <a:lnTo>
                    <a:pt x="58714" y="59545"/>
                  </a:lnTo>
                  <a:cubicBezTo>
                    <a:pt x="55508" y="59545"/>
                    <a:pt x="52927" y="56965"/>
                    <a:pt x="52927" y="53758"/>
                  </a:cubicBezTo>
                  <a:lnTo>
                    <a:pt x="52927" y="49184"/>
                  </a:lnTo>
                  <a:cubicBezTo>
                    <a:pt x="52927" y="45978"/>
                    <a:pt x="55508" y="43397"/>
                    <a:pt x="58714" y="43397"/>
                  </a:cubicBezTo>
                  <a:lnTo>
                    <a:pt x="134643" y="43397"/>
                  </a:lnTo>
                  <a:lnTo>
                    <a:pt x="134643" y="18061"/>
                  </a:lnTo>
                  <a:lnTo>
                    <a:pt x="129991" y="17318"/>
                  </a:lnTo>
                  <a:lnTo>
                    <a:pt x="107079" y="13643"/>
                  </a:lnTo>
                  <a:lnTo>
                    <a:pt x="22626" y="193"/>
                  </a:lnTo>
                  <a:cubicBezTo>
                    <a:pt x="14337" y="-1136"/>
                    <a:pt x="6556" y="4533"/>
                    <a:pt x="5227" y="12822"/>
                  </a:cubicBezTo>
                  <a:lnTo>
                    <a:pt x="3350" y="24513"/>
                  </a:lnTo>
                  <a:lnTo>
                    <a:pt x="183" y="44453"/>
                  </a:lnTo>
                  <a:cubicBezTo>
                    <a:pt x="-1107" y="52742"/>
                    <a:pt x="4562" y="60523"/>
                    <a:pt x="12812" y="61852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7ED6779-7AE6-40DE-AAF9-2A7C1662649C}"/>
                </a:ext>
              </a:extLst>
            </p:cNvPr>
            <p:cNvSpPr/>
            <p:nvPr/>
          </p:nvSpPr>
          <p:spPr>
            <a:xfrm>
              <a:off x="4719000" y="4264452"/>
              <a:ext cx="327803" cy="394215"/>
            </a:xfrm>
            <a:custGeom>
              <a:avLst/>
              <a:gdLst>
                <a:gd name="connsiteX0" fmla="*/ 0 w 327803"/>
                <a:gd name="connsiteY0" fmla="*/ 256292 h 394215"/>
                <a:gd name="connsiteX1" fmla="*/ 157998 w 327803"/>
                <a:gd name="connsiteY1" fmla="*/ 391456 h 394215"/>
                <a:gd name="connsiteX2" fmla="*/ 158584 w 327803"/>
                <a:gd name="connsiteY2" fmla="*/ 391378 h 394215"/>
                <a:gd name="connsiteX3" fmla="*/ 236782 w 327803"/>
                <a:gd name="connsiteY3" fmla="*/ 376442 h 394215"/>
                <a:gd name="connsiteX4" fmla="*/ 275372 w 327803"/>
                <a:gd name="connsiteY4" fmla="*/ 361311 h 394215"/>
                <a:gd name="connsiteX5" fmla="*/ 283856 w 327803"/>
                <a:gd name="connsiteY5" fmla="*/ 356658 h 394215"/>
                <a:gd name="connsiteX6" fmla="*/ 173090 w 327803"/>
                <a:gd name="connsiteY6" fmla="*/ 356658 h 394215"/>
                <a:gd name="connsiteX7" fmla="*/ 167303 w 327803"/>
                <a:gd name="connsiteY7" fmla="*/ 350871 h 394215"/>
                <a:gd name="connsiteX8" fmla="*/ 167303 w 327803"/>
                <a:gd name="connsiteY8" fmla="*/ 346297 h 394215"/>
                <a:gd name="connsiteX9" fmla="*/ 173090 w 327803"/>
                <a:gd name="connsiteY9" fmla="*/ 340510 h 394215"/>
                <a:gd name="connsiteX10" fmla="*/ 249020 w 327803"/>
                <a:gd name="connsiteY10" fmla="*/ 340510 h 394215"/>
                <a:gd name="connsiteX11" fmla="*/ 249020 w 327803"/>
                <a:gd name="connsiteY11" fmla="*/ 194086 h 394215"/>
                <a:gd name="connsiteX12" fmla="*/ 266027 w 327803"/>
                <a:gd name="connsiteY12" fmla="*/ 177078 h 394215"/>
                <a:gd name="connsiteX13" fmla="*/ 327803 w 327803"/>
                <a:gd name="connsiteY13" fmla="*/ 177078 h 394215"/>
                <a:gd name="connsiteX14" fmla="*/ 326161 w 327803"/>
                <a:gd name="connsiteY14" fmla="*/ 172425 h 394215"/>
                <a:gd name="connsiteX15" fmla="*/ 305595 w 327803"/>
                <a:gd name="connsiteY15" fmla="*/ 125624 h 394215"/>
                <a:gd name="connsiteX16" fmla="*/ 267161 w 327803"/>
                <a:gd name="connsiteY16" fmla="*/ 66311 h 394215"/>
                <a:gd name="connsiteX17" fmla="*/ 232754 w 327803"/>
                <a:gd name="connsiteY17" fmla="*/ 31083 h 394215"/>
                <a:gd name="connsiteX18" fmla="*/ 158506 w 327803"/>
                <a:gd name="connsiteY18" fmla="*/ 0 h 394215"/>
                <a:gd name="connsiteX19" fmla="*/ 0 w 327803"/>
                <a:gd name="connsiteY19" fmla="*/ 256292 h 3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7803" h="394215">
                  <a:moveTo>
                    <a:pt x="0" y="256292"/>
                  </a:moveTo>
                  <a:cubicBezTo>
                    <a:pt x="0" y="351028"/>
                    <a:pt x="9618" y="407682"/>
                    <a:pt x="157998" y="391456"/>
                  </a:cubicBezTo>
                  <a:cubicBezTo>
                    <a:pt x="158193" y="391417"/>
                    <a:pt x="158389" y="391417"/>
                    <a:pt x="158584" y="391378"/>
                  </a:cubicBezTo>
                  <a:cubicBezTo>
                    <a:pt x="185054" y="388758"/>
                    <a:pt x="211211" y="383753"/>
                    <a:pt x="236782" y="376442"/>
                  </a:cubicBezTo>
                  <a:cubicBezTo>
                    <a:pt x="250075" y="372571"/>
                    <a:pt x="262978" y="367488"/>
                    <a:pt x="275372" y="361311"/>
                  </a:cubicBezTo>
                  <a:cubicBezTo>
                    <a:pt x="278304" y="359825"/>
                    <a:pt x="281080" y="358261"/>
                    <a:pt x="283856" y="356658"/>
                  </a:cubicBezTo>
                  <a:lnTo>
                    <a:pt x="173090" y="356658"/>
                  </a:lnTo>
                  <a:cubicBezTo>
                    <a:pt x="169884" y="356658"/>
                    <a:pt x="167303" y="354078"/>
                    <a:pt x="167303" y="350871"/>
                  </a:cubicBezTo>
                  <a:lnTo>
                    <a:pt x="167303" y="346297"/>
                  </a:lnTo>
                  <a:cubicBezTo>
                    <a:pt x="167303" y="343091"/>
                    <a:pt x="169884" y="340510"/>
                    <a:pt x="173090" y="340510"/>
                  </a:cubicBezTo>
                  <a:lnTo>
                    <a:pt x="249020" y="340510"/>
                  </a:lnTo>
                  <a:lnTo>
                    <a:pt x="249020" y="194086"/>
                  </a:lnTo>
                  <a:cubicBezTo>
                    <a:pt x="249020" y="184702"/>
                    <a:pt x="256644" y="177117"/>
                    <a:pt x="266027" y="177078"/>
                  </a:cubicBezTo>
                  <a:lnTo>
                    <a:pt x="327803" y="177078"/>
                  </a:lnTo>
                  <a:cubicBezTo>
                    <a:pt x="327256" y="175553"/>
                    <a:pt x="326748" y="173989"/>
                    <a:pt x="326161" y="172425"/>
                  </a:cubicBezTo>
                  <a:cubicBezTo>
                    <a:pt x="320375" y="156395"/>
                    <a:pt x="313493" y="140755"/>
                    <a:pt x="305595" y="125624"/>
                  </a:cubicBezTo>
                  <a:cubicBezTo>
                    <a:pt x="294765" y="104628"/>
                    <a:pt x="281901" y="84766"/>
                    <a:pt x="267161" y="66311"/>
                  </a:cubicBezTo>
                  <a:cubicBezTo>
                    <a:pt x="256878" y="53448"/>
                    <a:pt x="245383" y="41640"/>
                    <a:pt x="232754" y="31083"/>
                  </a:cubicBezTo>
                  <a:cubicBezTo>
                    <a:pt x="209491" y="11886"/>
                    <a:pt x="184194" y="0"/>
                    <a:pt x="158506" y="0"/>
                  </a:cubicBezTo>
                  <a:cubicBezTo>
                    <a:pt x="63770" y="117"/>
                    <a:pt x="0" y="161595"/>
                    <a:pt x="0" y="256292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5B0F558-8422-46BA-A586-CE1C4B1C0DF1}"/>
                </a:ext>
              </a:extLst>
            </p:cNvPr>
            <p:cNvSpPr/>
            <p:nvPr/>
          </p:nvSpPr>
          <p:spPr>
            <a:xfrm>
              <a:off x="4874574" y="4093474"/>
              <a:ext cx="30099" cy="73896"/>
            </a:xfrm>
            <a:custGeom>
              <a:avLst/>
              <a:gdLst>
                <a:gd name="connsiteX0" fmla="*/ 117 w 30099"/>
                <a:gd name="connsiteY0" fmla="*/ 73896 h 73896"/>
                <a:gd name="connsiteX1" fmla="*/ 0 w 30099"/>
                <a:gd name="connsiteY1" fmla="*/ 69557 h 73896"/>
                <a:gd name="connsiteX2" fmla="*/ 20566 w 30099"/>
                <a:gd name="connsiteY2" fmla="*/ 64904 h 73896"/>
                <a:gd name="connsiteX3" fmla="*/ 25727 w 30099"/>
                <a:gd name="connsiteY3" fmla="*/ 55090 h 73896"/>
                <a:gd name="connsiteX4" fmla="*/ 23225 w 30099"/>
                <a:gd name="connsiteY4" fmla="*/ 48795 h 73896"/>
                <a:gd name="connsiteX5" fmla="*/ 9775 w 30099"/>
                <a:gd name="connsiteY5" fmla="*/ 48678 h 73896"/>
                <a:gd name="connsiteX6" fmla="*/ 6178 w 30099"/>
                <a:gd name="connsiteY6" fmla="*/ 50320 h 73896"/>
                <a:gd name="connsiteX7" fmla="*/ 13098 w 30099"/>
                <a:gd name="connsiteY7" fmla="*/ 0 h 73896"/>
                <a:gd name="connsiteX8" fmla="*/ 17399 w 30099"/>
                <a:gd name="connsiteY8" fmla="*/ 586 h 73896"/>
                <a:gd name="connsiteX9" fmla="*/ 11534 w 30099"/>
                <a:gd name="connsiteY9" fmla="*/ 43400 h 73896"/>
                <a:gd name="connsiteX10" fmla="*/ 26040 w 30099"/>
                <a:gd name="connsiteY10" fmla="*/ 45472 h 73896"/>
                <a:gd name="connsiteX11" fmla="*/ 30067 w 30099"/>
                <a:gd name="connsiteY11" fmla="*/ 55207 h 73896"/>
                <a:gd name="connsiteX12" fmla="*/ 23107 w 30099"/>
                <a:gd name="connsiteY12" fmla="*/ 68384 h 73896"/>
                <a:gd name="connsiteX13" fmla="*/ 117 w 30099"/>
                <a:gd name="connsiteY13" fmla="*/ 73896 h 7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99" h="73896">
                  <a:moveTo>
                    <a:pt x="117" y="73896"/>
                  </a:moveTo>
                  <a:lnTo>
                    <a:pt x="0" y="69557"/>
                  </a:lnTo>
                  <a:cubicBezTo>
                    <a:pt x="8093" y="69322"/>
                    <a:pt x="15209" y="68814"/>
                    <a:pt x="20566" y="64904"/>
                  </a:cubicBezTo>
                  <a:cubicBezTo>
                    <a:pt x="23655" y="62519"/>
                    <a:pt x="25531" y="58961"/>
                    <a:pt x="25727" y="55090"/>
                  </a:cubicBezTo>
                  <a:cubicBezTo>
                    <a:pt x="25922" y="52705"/>
                    <a:pt x="24984" y="50398"/>
                    <a:pt x="23225" y="48795"/>
                  </a:cubicBezTo>
                  <a:cubicBezTo>
                    <a:pt x="19667" y="45785"/>
                    <a:pt x="13958" y="46762"/>
                    <a:pt x="9775" y="48678"/>
                  </a:cubicBezTo>
                  <a:lnTo>
                    <a:pt x="6178" y="50320"/>
                  </a:lnTo>
                  <a:lnTo>
                    <a:pt x="13098" y="0"/>
                  </a:lnTo>
                  <a:lnTo>
                    <a:pt x="17399" y="586"/>
                  </a:lnTo>
                  <a:lnTo>
                    <a:pt x="11534" y="43400"/>
                  </a:lnTo>
                  <a:cubicBezTo>
                    <a:pt x="17203" y="41718"/>
                    <a:pt x="22443" y="42461"/>
                    <a:pt x="26040" y="45472"/>
                  </a:cubicBezTo>
                  <a:cubicBezTo>
                    <a:pt x="28855" y="47896"/>
                    <a:pt x="30341" y="51532"/>
                    <a:pt x="30067" y="55207"/>
                  </a:cubicBezTo>
                  <a:cubicBezTo>
                    <a:pt x="29793" y="60407"/>
                    <a:pt x="27252" y="65256"/>
                    <a:pt x="23107" y="68384"/>
                  </a:cubicBezTo>
                  <a:cubicBezTo>
                    <a:pt x="16226" y="73466"/>
                    <a:pt x="7311" y="73701"/>
                    <a:pt x="117" y="73896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157E4B3-1588-4991-9B5F-33423D1D3072}"/>
                </a:ext>
              </a:extLst>
            </p:cNvPr>
            <p:cNvSpPr/>
            <p:nvPr/>
          </p:nvSpPr>
          <p:spPr>
            <a:xfrm>
              <a:off x="4913242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FD655DF-4E6D-4FE4-BFD0-A7DB7EA04A45}"/>
                </a:ext>
              </a:extLst>
            </p:cNvPr>
            <p:cNvSpPr/>
            <p:nvPr/>
          </p:nvSpPr>
          <p:spPr>
            <a:xfrm>
              <a:off x="4839424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26A7429-4974-4C99-8652-F58CD998A488}"/>
                </a:ext>
              </a:extLst>
            </p:cNvPr>
            <p:cNvSpPr/>
            <p:nvPr/>
          </p:nvSpPr>
          <p:spPr>
            <a:xfrm>
              <a:off x="4652980" y="3921568"/>
              <a:ext cx="327731" cy="377463"/>
            </a:xfrm>
            <a:custGeom>
              <a:avLst/>
              <a:gdLst>
                <a:gd name="connsiteX0" fmla="*/ 131433 w 327731"/>
                <a:gd name="connsiteY0" fmla="*/ 170811 h 377463"/>
                <a:gd name="connsiteX1" fmla="*/ 172056 w 327731"/>
                <a:gd name="connsiteY1" fmla="*/ 150049 h 377463"/>
                <a:gd name="connsiteX2" fmla="*/ 223979 w 327731"/>
                <a:gd name="connsiteY2" fmla="*/ 155171 h 377463"/>
                <a:gd name="connsiteX3" fmla="*/ 282119 w 327731"/>
                <a:gd name="connsiteY3" fmla="*/ 157595 h 377463"/>
                <a:gd name="connsiteX4" fmla="*/ 321100 w 327731"/>
                <a:gd name="connsiteY4" fmla="*/ 126121 h 377463"/>
                <a:gd name="connsiteX5" fmla="*/ 325362 w 327731"/>
                <a:gd name="connsiteY5" fmla="*/ 77248 h 377463"/>
                <a:gd name="connsiteX6" fmla="*/ 296312 w 327731"/>
                <a:gd name="connsiteY6" fmla="*/ 33144 h 377463"/>
                <a:gd name="connsiteX7" fmla="*/ 195789 w 327731"/>
                <a:gd name="connsiteY7" fmla="*/ 67 h 377463"/>
                <a:gd name="connsiteX8" fmla="*/ 97260 w 327731"/>
                <a:gd name="connsiteY8" fmla="*/ 34708 h 377463"/>
                <a:gd name="connsiteX9" fmla="*/ 40489 w 327731"/>
                <a:gd name="connsiteY9" fmla="*/ 123658 h 377463"/>
                <a:gd name="connsiteX10" fmla="*/ 48583 w 327731"/>
                <a:gd name="connsiteY10" fmla="*/ 228559 h 377463"/>
                <a:gd name="connsiteX11" fmla="*/ 76499 w 327731"/>
                <a:gd name="connsiteY11" fmla="*/ 280834 h 377463"/>
                <a:gd name="connsiteX12" fmla="*/ 85844 w 327731"/>
                <a:gd name="connsiteY12" fmla="*/ 334908 h 377463"/>
                <a:gd name="connsiteX13" fmla="*/ 51984 w 327731"/>
                <a:gd name="connsiteY13" fmla="*/ 369784 h 377463"/>
                <a:gd name="connsiteX14" fmla="*/ 12416 w 327731"/>
                <a:gd name="connsiteY14" fmla="*/ 353636 h 377463"/>
                <a:gd name="connsiteX15" fmla="*/ 16326 w 327731"/>
                <a:gd name="connsiteY15" fmla="*/ 313404 h 377463"/>
                <a:gd name="connsiteX16" fmla="*/ 58865 w 327731"/>
                <a:gd name="connsiteY16" fmla="*/ 316571 h 377463"/>
                <a:gd name="connsiteX17" fmla="*/ 59843 w 327731"/>
                <a:gd name="connsiteY17" fmla="*/ 317744 h 377463"/>
                <a:gd name="connsiteX18" fmla="*/ 66060 w 327731"/>
                <a:gd name="connsiteY18" fmla="*/ 340499 h 377463"/>
                <a:gd name="connsiteX19" fmla="*/ 72355 w 327731"/>
                <a:gd name="connsiteY19" fmla="*/ 342219 h 377463"/>
                <a:gd name="connsiteX20" fmla="*/ 42327 w 327731"/>
                <a:gd name="connsiteY20" fmla="*/ 299797 h 377463"/>
                <a:gd name="connsiteX21" fmla="*/ 3854 w 327731"/>
                <a:gd name="connsiteY21" fmla="*/ 318486 h 377463"/>
                <a:gd name="connsiteX22" fmla="*/ 9836 w 327731"/>
                <a:gd name="connsiteY22" fmla="*/ 361143 h 377463"/>
                <a:gd name="connsiteX23" fmla="*/ 52219 w 327731"/>
                <a:gd name="connsiteY23" fmla="*/ 376392 h 377463"/>
                <a:gd name="connsiteX24" fmla="*/ 89949 w 327731"/>
                <a:gd name="connsiteY24" fmla="*/ 342806 h 377463"/>
                <a:gd name="connsiteX25" fmla="*/ 86782 w 327731"/>
                <a:gd name="connsiteY25" fmla="*/ 287833 h 377463"/>
                <a:gd name="connsiteX26" fmla="*/ 58474 w 327731"/>
                <a:gd name="connsiteY26" fmla="*/ 234385 h 377463"/>
                <a:gd name="connsiteX27" fmla="*/ 43031 w 327731"/>
                <a:gd name="connsiteY27" fmla="*/ 182384 h 377463"/>
                <a:gd name="connsiteX28" fmla="*/ 66490 w 327731"/>
                <a:gd name="connsiteY28" fmla="*/ 78147 h 377463"/>
                <a:gd name="connsiteX29" fmla="*/ 150708 w 327731"/>
                <a:gd name="connsiteY29" fmla="*/ 14142 h 377463"/>
                <a:gd name="connsiteX30" fmla="*/ 256470 w 327731"/>
                <a:gd name="connsiteY30" fmla="*/ 16957 h 377463"/>
                <a:gd name="connsiteX31" fmla="*/ 321139 w 327731"/>
                <a:gd name="connsiteY31" fmla="*/ 96601 h 377463"/>
                <a:gd name="connsiteX32" fmla="*/ 302450 w 327731"/>
                <a:gd name="connsiteY32" fmla="*/ 140392 h 377463"/>
                <a:gd name="connsiteX33" fmla="*/ 247986 w 327731"/>
                <a:gd name="connsiteY33" fmla="*/ 152473 h 377463"/>
                <a:gd name="connsiteX34" fmla="*/ 191801 w 327731"/>
                <a:gd name="connsiteY34" fmla="*/ 143520 h 377463"/>
                <a:gd name="connsiteX35" fmla="*/ 142771 w 327731"/>
                <a:gd name="connsiteY35" fmla="*/ 151770 h 377463"/>
                <a:gd name="connsiteX36" fmla="*/ 125763 w 327731"/>
                <a:gd name="connsiteY36" fmla="*/ 167566 h 377463"/>
                <a:gd name="connsiteX37" fmla="*/ 131433 w 327731"/>
                <a:gd name="connsiteY37" fmla="*/ 170811 h 377463"/>
                <a:gd name="connsiteX38" fmla="*/ 131433 w 327731"/>
                <a:gd name="connsiteY38" fmla="*/ 170811 h 3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7731" h="377463">
                  <a:moveTo>
                    <a:pt x="131433" y="170811"/>
                  </a:moveTo>
                  <a:cubicBezTo>
                    <a:pt x="140464" y="157204"/>
                    <a:pt x="156378" y="151457"/>
                    <a:pt x="172056" y="150049"/>
                  </a:cubicBezTo>
                  <a:cubicBezTo>
                    <a:pt x="189690" y="148485"/>
                    <a:pt x="206776" y="151887"/>
                    <a:pt x="223979" y="155171"/>
                  </a:cubicBezTo>
                  <a:cubicBezTo>
                    <a:pt x="242942" y="158807"/>
                    <a:pt x="263000" y="162209"/>
                    <a:pt x="282119" y="157595"/>
                  </a:cubicBezTo>
                  <a:cubicBezTo>
                    <a:pt x="299244" y="153646"/>
                    <a:pt x="313593" y="142034"/>
                    <a:pt x="321100" y="126121"/>
                  </a:cubicBezTo>
                  <a:cubicBezTo>
                    <a:pt x="328099" y="110794"/>
                    <a:pt x="329624" y="93552"/>
                    <a:pt x="325362" y="77248"/>
                  </a:cubicBezTo>
                  <a:cubicBezTo>
                    <a:pt x="320866" y="59927"/>
                    <a:pt x="309762" y="44639"/>
                    <a:pt x="296312" y="33144"/>
                  </a:cubicBezTo>
                  <a:cubicBezTo>
                    <a:pt x="268825" y="9607"/>
                    <a:pt x="231603" y="-950"/>
                    <a:pt x="195789" y="67"/>
                  </a:cubicBezTo>
                  <a:cubicBezTo>
                    <a:pt x="160131" y="1005"/>
                    <a:pt x="125646" y="13087"/>
                    <a:pt x="97260" y="34708"/>
                  </a:cubicBezTo>
                  <a:cubicBezTo>
                    <a:pt x="68836" y="57073"/>
                    <a:pt x="48817" y="88430"/>
                    <a:pt x="40489" y="123658"/>
                  </a:cubicBezTo>
                  <a:cubicBezTo>
                    <a:pt x="31809" y="158573"/>
                    <a:pt x="34624" y="195404"/>
                    <a:pt x="48583" y="228559"/>
                  </a:cubicBezTo>
                  <a:cubicBezTo>
                    <a:pt x="56402" y="246740"/>
                    <a:pt x="67741" y="263123"/>
                    <a:pt x="76499" y="280834"/>
                  </a:cubicBezTo>
                  <a:cubicBezTo>
                    <a:pt x="84632" y="297334"/>
                    <a:pt x="90887" y="316492"/>
                    <a:pt x="85844" y="334908"/>
                  </a:cubicBezTo>
                  <a:cubicBezTo>
                    <a:pt x="81386" y="351056"/>
                    <a:pt x="68366" y="365405"/>
                    <a:pt x="51984" y="369784"/>
                  </a:cubicBezTo>
                  <a:cubicBezTo>
                    <a:pt x="36657" y="373811"/>
                    <a:pt x="20549" y="367203"/>
                    <a:pt x="12416" y="353636"/>
                  </a:cubicBezTo>
                  <a:cubicBezTo>
                    <a:pt x="4245" y="340734"/>
                    <a:pt x="4049" y="323804"/>
                    <a:pt x="16326" y="313404"/>
                  </a:cubicBezTo>
                  <a:cubicBezTo>
                    <a:pt x="28955" y="302534"/>
                    <a:pt x="47996" y="303942"/>
                    <a:pt x="58865" y="316571"/>
                  </a:cubicBezTo>
                  <a:cubicBezTo>
                    <a:pt x="59217" y="316962"/>
                    <a:pt x="59530" y="317353"/>
                    <a:pt x="59843" y="317744"/>
                  </a:cubicBezTo>
                  <a:cubicBezTo>
                    <a:pt x="64848" y="324234"/>
                    <a:pt x="67076" y="332406"/>
                    <a:pt x="66060" y="340499"/>
                  </a:cubicBezTo>
                  <a:cubicBezTo>
                    <a:pt x="65473" y="344604"/>
                    <a:pt x="71729" y="346364"/>
                    <a:pt x="72355" y="342219"/>
                  </a:cubicBezTo>
                  <a:cubicBezTo>
                    <a:pt x="75756" y="322201"/>
                    <a:pt x="62345" y="303238"/>
                    <a:pt x="42327" y="299797"/>
                  </a:cubicBezTo>
                  <a:cubicBezTo>
                    <a:pt x="26805" y="297139"/>
                    <a:pt x="11361" y="304645"/>
                    <a:pt x="3854" y="318486"/>
                  </a:cubicBezTo>
                  <a:cubicBezTo>
                    <a:pt x="-3575" y="332445"/>
                    <a:pt x="452" y="349257"/>
                    <a:pt x="9836" y="361143"/>
                  </a:cubicBezTo>
                  <a:cubicBezTo>
                    <a:pt x="19767" y="374124"/>
                    <a:pt x="36345" y="380067"/>
                    <a:pt x="52219" y="376392"/>
                  </a:cubicBezTo>
                  <a:cubicBezTo>
                    <a:pt x="69344" y="372443"/>
                    <a:pt x="83380" y="358836"/>
                    <a:pt x="89949" y="342806"/>
                  </a:cubicBezTo>
                  <a:cubicBezTo>
                    <a:pt x="97299" y="324977"/>
                    <a:pt x="93937" y="305115"/>
                    <a:pt x="86782" y="287833"/>
                  </a:cubicBezTo>
                  <a:cubicBezTo>
                    <a:pt x="79040" y="269144"/>
                    <a:pt x="67584" y="252410"/>
                    <a:pt x="58474" y="234385"/>
                  </a:cubicBezTo>
                  <a:cubicBezTo>
                    <a:pt x="50264" y="218120"/>
                    <a:pt x="45025" y="200487"/>
                    <a:pt x="43031" y="182384"/>
                  </a:cubicBezTo>
                  <a:cubicBezTo>
                    <a:pt x="39042" y="145983"/>
                    <a:pt x="47292" y="109309"/>
                    <a:pt x="66490" y="78147"/>
                  </a:cubicBezTo>
                  <a:cubicBezTo>
                    <a:pt x="86039" y="47454"/>
                    <a:pt x="115910" y="24777"/>
                    <a:pt x="150708" y="14142"/>
                  </a:cubicBezTo>
                  <a:cubicBezTo>
                    <a:pt x="185037" y="3351"/>
                    <a:pt x="222884" y="3703"/>
                    <a:pt x="256470" y="16957"/>
                  </a:cubicBezTo>
                  <a:cubicBezTo>
                    <a:pt x="289548" y="30016"/>
                    <a:pt x="321530" y="58402"/>
                    <a:pt x="321139" y="96601"/>
                  </a:cubicBezTo>
                  <a:cubicBezTo>
                    <a:pt x="320983" y="112906"/>
                    <a:pt x="314923" y="129523"/>
                    <a:pt x="302450" y="140392"/>
                  </a:cubicBezTo>
                  <a:cubicBezTo>
                    <a:pt x="287515" y="153373"/>
                    <a:pt x="266753" y="154507"/>
                    <a:pt x="247986" y="152473"/>
                  </a:cubicBezTo>
                  <a:cubicBezTo>
                    <a:pt x="229101" y="150440"/>
                    <a:pt x="210764" y="144927"/>
                    <a:pt x="191801" y="143520"/>
                  </a:cubicBezTo>
                  <a:cubicBezTo>
                    <a:pt x="175301" y="142308"/>
                    <a:pt x="157511" y="143559"/>
                    <a:pt x="142771" y="151770"/>
                  </a:cubicBezTo>
                  <a:cubicBezTo>
                    <a:pt x="135929" y="155601"/>
                    <a:pt x="130064" y="160997"/>
                    <a:pt x="125763" y="167566"/>
                  </a:cubicBezTo>
                  <a:cubicBezTo>
                    <a:pt x="123496" y="171045"/>
                    <a:pt x="129126" y="174291"/>
                    <a:pt x="131433" y="170811"/>
                  </a:cubicBezTo>
                  <a:lnTo>
                    <a:pt x="131433" y="170811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DC6A290-FEAC-4C13-829E-2223F45D8067}"/>
                </a:ext>
              </a:extLst>
            </p:cNvPr>
            <p:cNvSpPr/>
            <p:nvPr/>
          </p:nvSpPr>
          <p:spPr>
            <a:xfrm>
              <a:off x="4801557" y="4337057"/>
              <a:ext cx="166540" cy="267905"/>
            </a:xfrm>
            <a:custGeom>
              <a:avLst/>
              <a:gdLst>
                <a:gd name="connsiteX0" fmla="*/ 1349 w 166540"/>
                <a:gd name="connsiteY0" fmla="*/ 39726 h 267905"/>
                <a:gd name="connsiteX1" fmla="*/ 1974 w 166540"/>
                <a:gd name="connsiteY1" fmla="*/ 40938 h 267905"/>
                <a:gd name="connsiteX2" fmla="*/ 2756 w 166540"/>
                <a:gd name="connsiteY2" fmla="*/ 42150 h 267905"/>
                <a:gd name="connsiteX3" fmla="*/ 53585 w 166540"/>
                <a:gd name="connsiteY3" fmla="*/ 115303 h 267905"/>
                <a:gd name="connsiteX4" fmla="*/ 57534 w 166540"/>
                <a:gd name="connsiteY4" fmla="*/ 120973 h 267905"/>
                <a:gd name="connsiteX5" fmla="*/ 98978 w 166540"/>
                <a:gd name="connsiteY5" fmla="*/ 180598 h 267905"/>
                <a:gd name="connsiteX6" fmla="*/ 138976 w 166540"/>
                <a:gd name="connsiteY6" fmla="*/ 238151 h 267905"/>
                <a:gd name="connsiteX7" fmla="*/ 155163 w 166540"/>
                <a:gd name="connsiteY7" fmla="*/ 261454 h 267905"/>
                <a:gd name="connsiteX8" fmla="*/ 156610 w 166540"/>
                <a:gd name="connsiteY8" fmla="*/ 263253 h 267905"/>
                <a:gd name="connsiteX9" fmla="*/ 166111 w 166540"/>
                <a:gd name="connsiteY9" fmla="*/ 267906 h 267905"/>
                <a:gd name="connsiteX10" fmla="*/ 166541 w 166540"/>
                <a:gd name="connsiteY10" fmla="*/ 267906 h 267905"/>
                <a:gd name="connsiteX11" fmla="*/ 166541 w 166540"/>
                <a:gd name="connsiteY11" fmla="*/ 168439 h 267905"/>
                <a:gd name="connsiteX12" fmla="*/ 161888 w 166540"/>
                <a:gd name="connsiteY12" fmla="*/ 161753 h 267905"/>
                <a:gd name="connsiteX13" fmla="*/ 109887 w 166540"/>
                <a:gd name="connsiteY13" fmla="*/ 86918 h 267905"/>
                <a:gd name="connsiteX14" fmla="*/ 54054 w 166540"/>
                <a:gd name="connsiteY14" fmla="*/ 6531 h 267905"/>
                <a:gd name="connsiteX15" fmla="*/ 32901 w 166540"/>
                <a:gd name="connsiteY15" fmla="*/ 2699 h 267905"/>
                <a:gd name="connsiteX16" fmla="*/ 15776 w 166540"/>
                <a:gd name="connsiteY16" fmla="*/ 14585 h 267905"/>
                <a:gd name="connsiteX17" fmla="*/ 6588 w 166540"/>
                <a:gd name="connsiteY17" fmla="*/ 20997 h 267905"/>
                <a:gd name="connsiteX18" fmla="*/ 1349 w 166540"/>
                <a:gd name="connsiteY18" fmla="*/ 39726 h 2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540" h="267905">
                  <a:moveTo>
                    <a:pt x="1349" y="39726"/>
                  </a:moveTo>
                  <a:cubicBezTo>
                    <a:pt x="1544" y="40156"/>
                    <a:pt x="1740" y="40547"/>
                    <a:pt x="1974" y="40938"/>
                  </a:cubicBezTo>
                  <a:cubicBezTo>
                    <a:pt x="2209" y="41368"/>
                    <a:pt x="2444" y="41759"/>
                    <a:pt x="2756" y="42150"/>
                  </a:cubicBezTo>
                  <a:lnTo>
                    <a:pt x="53585" y="115303"/>
                  </a:lnTo>
                  <a:lnTo>
                    <a:pt x="57534" y="120973"/>
                  </a:lnTo>
                  <a:lnTo>
                    <a:pt x="98978" y="180598"/>
                  </a:lnTo>
                  <a:lnTo>
                    <a:pt x="138976" y="238151"/>
                  </a:lnTo>
                  <a:lnTo>
                    <a:pt x="155163" y="261454"/>
                  </a:lnTo>
                  <a:cubicBezTo>
                    <a:pt x="155593" y="262080"/>
                    <a:pt x="156101" y="262705"/>
                    <a:pt x="156610" y="263253"/>
                  </a:cubicBezTo>
                  <a:cubicBezTo>
                    <a:pt x="159112" y="265872"/>
                    <a:pt x="162475" y="267515"/>
                    <a:pt x="166111" y="267906"/>
                  </a:cubicBezTo>
                  <a:lnTo>
                    <a:pt x="166541" y="267906"/>
                  </a:lnTo>
                  <a:lnTo>
                    <a:pt x="166541" y="168439"/>
                  </a:lnTo>
                  <a:lnTo>
                    <a:pt x="161888" y="161753"/>
                  </a:lnTo>
                  <a:lnTo>
                    <a:pt x="109887" y="86918"/>
                  </a:lnTo>
                  <a:lnTo>
                    <a:pt x="54054" y="6531"/>
                  </a:lnTo>
                  <a:cubicBezTo>
                    <a:pt x="49245" y="-350"/>
                    <a:pt x="39822" y="-2071"/>
                    <a:pt x="32901" y="2699"/>
                  </a:cubicBezTo>
                  <a:lnTo>
                    <a:pt x="15776" y="14585"/>
                  </a:lnTo>
                  <a:lnTo>
                    <a:pt x="6588" y="20997"/>
                  </a:lnTo>
                  <a:cubicBezTo>
                    <a:pt x="489" y="25181"/>
                    <a:pt x="-1662" y="33079"/>
                    <a:pt x="1349" y="39726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0A20E2C-63D6-464E-A14E-598196A95A18}"/>
                </a:ext>
              </a:extLst>
            </p:cNvPr>
            <p:cNvSpPr/>
            <p:nvPr/>
          </p:nvSpPr>
          <p:spPr>
            <a:xfrm>
              <a:off x="4790873" y="4319926"/>
              <a:ext cx="123545" cy="142144"/>
            </a:xfrm>
            <a:custGeom>
              <a:avLst/>
              <a:gdLst>
                <a:gd name="connsiteX0" fmla="*/ 4057 w 123545"/>
                <a:gd name="connsiteY0" fmla="*/ 55058 h 142144"/>
                <a:gd name="connsiteX1" fmla="*/ 6364 w 123545"/>
                <a:gd name="connsiteY1" fmla="*/ 59672 h 142144"/>
                <a:gd name="connsiteX2" fmla="*/ 6403 w 123545"/>
                <a:gd name="connsiteY2" fmla="*/ 59711 h 142144"/>
                <a:gd name="connsiteX3" fmla="*/ 7029 w 123545"/>
                <a:gd name="connsiteY3" fmla="*/ 60923 h 142144"/>
                <a:gd name="connsiteX4" fmla="*/ 44290 w 123545"/>
                <a:gd name="connsiteY4" fmla="*/ 134859 h 142144"/>
                <a:gd name="connsiteX5" fmla="*/ 65168 w 123545"/>
                <a:gd name="connsiteY5" fmla="*/ 139941 h 142144"/>
                <a:gd name="connsiteX6" fmla="*/ 67592 w 123545"/>
                <a:gd name="connsiteY6" fmla="*/ 138417 h 142144"/>
                <a:gd name="connsiteX7" fmla="*/ 68179 w 123545"/>
                <a:gd name="connsiteY7" fmla="*/ 138065 h 142144"/>
                <a:gd name="connsiteX8" fmla="*/ 116231 w 123545"/>
                <a:gd name="connsiteY8" fmla="*/ 107920 h 142144"/>
                <a:gd name="connsiteX9" fmla="*/ 121353 w 123545"/>
                <a:gd name="connsiteY9" fmla="*/ 87080 h 142144"/>
                <a:gd name="connsiteX10" fmla="*/ 121275 w 123545"/>
                <a:gd name="connsiteY10" fmla="*/ 86963 h 142144"/>
                <a:gd name="connsiteX11" fmla="*/ 68492 w 123545"/>
                <a:gd name="connsiteY11" fmla="*/ 15412 h 142144"/>
                <a:gd name="connsiteX12" fmla="*/ 22160 w 123545"/>
                <a:gd name="connsiteY12" fmla="*/ 3448 h 142144"/>
                <a:gd name="connsiteX13" fmla="*/ 16999 w 123545"/>
                <a:gd name="connsiteY13" fmla="*/ 6263 h 142144"/>
                <a:gd name="connsiteX14" fmla="*/ 4057 w 123545"/>
                <a:gd name="connsiteY14" fmla="*/ 55058 h 14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545" h="142144">
                  <a:moveTo>
                    <a:pt x="4057" y="55058"/>
                  </a:moveTo>
                  <a:lnTo>
                    <a:pt x="6364" y="59672"/>
                  </a:lnTo>
                  <a:lnTo>
                    <a:pt x="6403" y="59711"/>
                  </a:lnTo>
                  <a:lnTo>
                    <a:pt x="7029" y="60923"/>
                  </a:lnTo>
                  <a:lnTo>
                    <a:pt x="44290" y="134859"/>
                  </a:lnTo>
                  <a:cubicBezTo>
                    <a:pt x="48669" y="142014"/>
                    <a:pt x="58013" y="144281"/>
                    <a:pt x="65168" y="139941"/>
                  </a:cubicBezTo>
                  <a:lnTo>
                    <a:pt x="67592" y="138417"/>
                  </a:lnTo>
                  <a:lnTo>
                    <a:pt x="68179" y="138065"/>
                  </a:lnTo>
                  <a:lnTo>
                    <a:pt x="116231" y="107920"/>
                  </a:lnTo>
                  <a:cubicBezTo>
                    <a:pt x="123386" y="103580"/>
                    <a:pt x="125693" y="94235"/>
                    <a:pt x="121353" y="87080"/>
                  </a:cubicBezTo>
                  <a:cubicBezTo>
                    <a:pt x="121314" y="87041"/>
                    <a:pt x="121314" y="87002"/>
                    <a:pt x="121275" y="86963"/>
                  </a:cubicBezTo>
                  <a:lnTo>
                    <a:pt x="68492" y="15412"/>
                  </a:lnTo>
                  <a:cubicBezTo>
                    <a:pt x="57818" y="946"/>
                    <a:pt x="38503" y="-4020"/>
                    <a:pt x="22160" y="3448"/>
                  </a:cubicBezTo>
                  <a:cubicBezTo>
                    <a:pt x="20361" y="4269"/>
                    <a:pt x="18641" y="5207"/>
                    <a:pt x="16999" y="6263"/>
                  </a:cubicBezTo>
                  <a:cubicBezTo>
                    <a:pt x="968" y="16937"/>
                    <a:pt x="-4584" y="37894"/>
                    <a:pt x="4057" y="55058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6C4422A-BB8F-47CB-9A4C-11698B38BB1B}"/>
                </a:ext>
              </a:extLst>
            </p:cNvPr>
            <p:cNvSpPr/>
            <p:nvPr/>
          </p:nvSpPr>
          <p:spPr>
            <a:xfrm>
              <a:off x="5068542" y="4621149"/>
              <a:ext cx="62401" cy="189706"/>
            </a:xfrm>
            <a:custGeom>
              <a:avLst/>
              <a:gdLst>
                <a:gd name="connsiteX0" fmla="*/ 0 w 62401"/>
                <a:gd name="connsiteY0" fmla="*/ 0 h 189706"/>
                <a:gd name="connsiteX1" fmla="*/ 0 w 62401"/>
                <a:gd name="connsiteY1" fmla="*/ 174536 h 189706"/>
                <a:gd name="connsiteX2" fmla="*/ 15170 w 62401"/>
                <a:gd name="connsiteY2" fmla="*/ 189707 h 189706"/>
                <a:gd name="connsiteX3" fmla="*/ 47231 w 62401"/>
                <a:gd name="connsiteY3" fmla="*/ 189707 h 189706"/>
                <a:gd name="connsiteX4" fmla="*/ 62401 w 62401"/>
                <a:gd name="connsiteY4" fmla="*/ 174536 h 189706"/>
                <a:gd name="connsiteX5" fmla="*/ 62401 w 62401"/>
                <a:gd name="connsiteY5" fmla="*/ 0 h 189706"/>
                <a:gd name="connsiteX6" fmla="*/ 0 w 62401"/>
                <a:gd name="connsiteY6" fmla="*/ 0 h 189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1" h="189706">
                  <a:moveTo>
                    <a:pt x="0" y="0"/>
                  </a:moveTo>
                  <a:lnTo>
                    <a:pt x="0" y="174536"/>
                  </a:lnTo>
                  <a:cubicBezTo>
                    <a:pt x="0" y="182903"/>
                    <a:pt x="6803" y="189707"/>
                    <a:pt x="15170" y="189707"/>
                  </a:cubicBezTo>
                  <a:lnTo>
                    <a:pt x="47231" y="189707"/>
                  </a:lnTo>
                  <a:cubicBezTo>
                    <a:pt x="55598" y="189707"/>
                    <a:pt x="62401" y="182903"/>
                    <a:pt x="62401" y="174536"/>
                  </a:cubicBezTo>
                  <a:lnTo>
                    <a:pt x="624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16B1EA8-9BFE-4E41-AB4C-01E53EC1D6A6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</a:path>
              </a:pathLst>
            </a:custGeom>
            <a:solidFill>
              <a:srgbClr val="FFFFFF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FBCABA-079B-45DC-8A96-6D1C74C0A5BC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  <a:gd name="connsiteX14" fmla="*/ 4653 w 389501"/>
                <a:gd name="connsiteY14" fmla="*/ 178368 h 188846"/>
                <a:gd name="connsiteX15" fmla="*/ 4653 w 389501"/>
                <a:gd name="connsiteY15" fmla="*/ 173794 h 188846"/>
                <a:gd name="connsiteX16" fmla="*/ 10439 w 389501"/>
                <a:gd name="connsiteY16" fmla="*/ 168007 h 188846"/>
                <a:gd name="connsiteX17" fmla="*/ 86369 w 389501"/>
                <a:gd name="connsiteY17" fmla="*/ 168007 h 188846"/>
                <a:gd name="connsiteX18" fmla="*/ 86369 w 389501"/>
                <a:gd name="connsiteY18" fmla="*/ 21582 h 188846"/>
                <a:gd name="connsiteX19" fmla="*/ 103377 w 389501"/>
                <a:gd name="connsiteY19" fmla="*/ 4575 h 188846"/>
                <a:gd name="connsiteX20" fmla="*/ 367840 w 389501"/>
                <a:gd name="connsiteY20" fmla="*/ 4575 h 188846"/>
                <a:gd name="connsiteX21" fmla="*/ 384848 w 389501"/>
                <a:gd name="connsiteY21" fmla="*/ 21582 h 188846"/>
                <a:gd name="connsiteX22" fmla="*/ 384848 w 389501"/>
                <a:gd name="connsiteY22" fmla="*/ 167186 h 188846"/>
                <a:gd name="connsiteX23" fmla="*/ 367840 w 389501"/>
                <a:gd name="connsiteY23" fmla="*/ 184194 h 188846"/>
                <a:gd name="connsiteX24" fmla="*/ 10439 w 389501"/>
                <a:gd name="connsiteY24" fmla="*/ 184194 h 188846"/>
                <a:gd name="connsiteX25" fmla="*/ 4653 w 389501"/>
                <a:gd name="connsiteY25" fmla="*/ 178368 h 188846"/>
                <a:gd name="connsiteX26" fmla="*/ 4653 w 389501"/>
                <a:gd name="connsiteY26" fmla="*/ 178368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  <a:moveTo>
                    <a:pt x="4653" y="178368"/>
                  </a:moveTo>
                  <a:lnTo>
                    <a:pt x="4653" y="173794"/>
                  </a:lnTo>
                  <a:cubicBezTo>
                    <a:pt x="4653" y="170587"/>
                    <a:pt x="7233" y="168007"/>
                    <a:pt x="10439" y="168007"/>
                  </a:cubicBezTo>
                  <a:lnTo>
                    <a:pt x="86369" y="168007"/>
                  </a:lnTo>
                  <a:lnTo>
                    <a:pt x="86369" y="21582"/>
                  </a:lnTo>
                  <a:cubicBezTo>
                    <a:pt x="86369" y="12199"/>
                    <a:pt x="93993" y="4614"/>
                    <a:pt x="103377" y="4575"/>
                  </a:cubicBezTo>
                  <a:lnTo>
                    <a:pt x="367840" y="4575"/>
                  </a:lnTo>
                  <a:cubicBezTo>
                    <a:pt x="377224" y="4575"/>
                    <a:pt x="384848" y="12199"/>
                    <a:pt x="384848" y="21582"/>
                  </a:cubicBezTo>
                  <a:lnTo>
                    <a:pt x="384848" y="167186"/>
                  </a:lnTo>
                  <a:cubicBezTo>
                    <a:pt x="384848" y="176570"/>
                    <a:pt x="377224" y="184194"/>
                    <a:pt x="367840" y="184194"/>
                  </a:cubicBezTo>
                  <a:lnTo>
                    <a:pt x="10439" y="184194"/>
                  </a:lnTo>
                  <a:cubicBezTo>
                    <a:pt x="7233" y="184194"/>
                    <a:pt x="4653" y="181574"/>
                    <a:pt x="4653" y="178368"/>
                  </a:cubicBezTo>
                  <a:lnTo>
                    <a:pt x="4653" y="178368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CB1B91C-613D-4333-A3DE-C7B36D469A14}"/>
                </a:ext>
              </a:extLst>
            </p:cNvPr>
            <p:cNvSpPr/>
            <p:nvPr/>
          </p:nvSpPr>
          <p:spPr>
            <a:xfrm>
              <a:off x="5099430" y="4513511"/>
              <a:ext cx="35657" cy="35657"/>
            </a:xfrm>
            <a:custGeom>
              <a:avLst/>
              <a:gdLst>
                <a:gd name="connsiteX0" fmla="*/ 35658 w 35657"/>
                <a:gd name="connsiteY0" fmla="*/ 17829 h 35657"/>
                <a:gd name="connsiteX1" fmla="*/ 17829 w 35657"/>
                <a:gd name="connsiteY1" fmla="*/ 35658 h 35657"/>
                <a:gd name="connsiteX2" fmla="*/ 0 w 35657"/>
                <a:gd name="connsiteY2" fmla="*/ 17829 h 35657"/>
                <a:gd name="connsiteX3" fmla="*/ 17829 w 35657"/>
                <a:gd name="connsiteY3" fmla="*/ 0 h 35657"/>
                <a:gd name="connsiteX4" fmla="*/ 35658 w 35657"/>
                <a:gd name="connsiteY4" fmla="*/ 17829 h 3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57" h="35657">
                  <a:moveTo>
                    <a:pt x="35658" y="17829"/>
                  </a:moveTo>
                  <a:cubicBezTo>
                    <a:pt x="35658" y="27676"/>
                    <a:pt x="27676" y="35658"/>
                    <a:pt x="17829" y="35658"/>
                  </a:cubicBezTo>
                  <a:cubicBezTo>
                    <a:pt x="7982" y="35658"/>
                    <a:pt x="0" y="27676"/>
                    <a:pt x="0" y="17829"/>
                  </a:cubicBezTo>
                  <a:cubicBezTo>
                    <a:pt x="0" y="7982"/>
                    <a:pt x="7982" y="0"/>
                    <a:pt x="17829" y="0"/>
                  </a:cubicBezTo>
                  <a:cubicBezTo>
                    <a:pt x="27676" y="0"/>
                    <a:pt x="35658" y="7982"/>
                    <a:pt x="35658" y="1782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45749E0-86E4-4432-B822-AD2AE848483C}"/>
                </a:ext>
              </a:extLst>
            </p:cNvPr>
            <p:cNvSpPr/>
            <p:nvPr/>
          </p:nvSpPr>
          <p:spPr>
            <a:xfrm>
              <a:off x="4963445" y="4602812"/>
              <a:ext cx="4652" cy="20878"/>
            </a:xfrm>
            <a:custGeom>
              <a:avLst/>
              <a:gdLst>
                <a:gd name="connsiteX0" fmla="*/ 0 w 4652"/>
                <a:gd name="connsiteY0" fmla="*/ 0 h 20878"/>
                <a:gd name="connsiteX1" fmla="*/ 4653 w 4652"/>
                <a:gd name="connsiteY1" fmla="*/ 0 h 20878"/>
                <a:gd name="connsiteX2" fmla="*/ 4653 w 4652"/>
                <a:gd name="connsiteY2" fmla="*/ 20879 h 20878"/>
                <a:gd name="connsiteX3" fmla="*/ 0 w 4652"/>
                <a:gd name="connsiteY3" fmla="*/ 20879 h 2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2" h="20878">
                  <a:moveTo>
                    <a:pt x="0" y="0"/>
                  </a:moveTo>
                  <a:lnTo>
                    <a:pt x="4653" y="0"/>
                  </a:lnTo>
                  <a:lnTo>
                    <a:pt x="4653" y="20879"/>
                  </a:lnTo>
                  <a:lnTo>
                    <a:pt x="0" y="20879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4A3B81C-242E-4835-A7DB-AE951E58C444}"/>
              </a:ext>
            </a:extLst>
          </p:cNvPr>
          <p:cNvGrpSpPr/>
          <p:nvPr/>
        </p:nvGrpSpPr>
        <p:grpSpPr>
          <a:xfrm>
            <a:off x="4169179" y="3225399"/>
            <a:ext cx="762000" cy="549355"/>
            <a:chOff x="5441577" y="2625775"/>
            <a:chExt cx="762000" cy="549355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C049F264-E9E3-4D11-B6EE-7EBDF7754BDF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EAE7A8C8-E23A-4CC8-8053-E91BF50DA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A3E506B-5E08-4965-9680-572A54A4D675}"/>
              </a:ext>
            </a:extLst>
          </p:cNvPr>
          <p:cNvGrpSpPr/>
          <p:nvPr/>
        </p:nvGrpSpPr>
        <p:grpSpPr>
          <a:xfrm>
            <a:off x="2198794" y="2640478"/>
            <a:ext cx="762000" cy="549355"/>
            <a:chOff x="5441577" y="2625775"/>
            <a:chExt cx="762000" cy="549355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327F90AE-F6BA-4EB7-90B1-7412AC75A267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76B094EB-6F86-4714-B47A-909F8B6D7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C62772A-F2BD-4956-B2EE-B927B28AE19F}"/>
              </a:ext>
            </a:extLst>
          </p:cNvPr>
          <p:cNvGrpSpPr/>
          <p:nvPr/>
        </p:nvGrpSpPr>
        <p:grpSpPr>
          <a:xfrm>
            <a:off x="892862" y="1837845"/>
            <a:ext cx="762000" cy="549355"/>
            <a:chOff x="5441577" y="2625775"/>
            <a:chExt cx="762000" cy="549355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CD0836C9-635E-4EC3-985B-44FE412B2F75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4FEBDDD1-8040-453C-A716-38D0DD76C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E843F2A-2877-4BD6-AFF9-84C953AE9A39}"/>
              </a:ext>
            </a:extLst>
          </p:cNvPr>
          <p:cNvGrpSpPr/>
          <p:nvPr/>
        </p:nvGrpSpPr>
        <p:grpSpPr>
          <a:xfrm>
            <a:off x="755054" y="4705845"/>
            <a:ext cx="762000" cy="549355"/>
            <a:chOff x="5441577" y="2625775"/>
            <a:chExt cx="762000" cy="549355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37535270-4327-4632-80BB-32186A4B25D7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6CB1E28D-99EC-4043-BF0A-E039C9428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BCA0A70-51A0-4E8F-B3EF-46931E5258C7}"/>
              </a:ext>
            </a:extLst>
          </p:cNvPr>
          <p:cNvGrpSpPr/>
          <p:nvPr/>
        </p:nvGrpSpPr>
        <p:grpSpPr>
          <a:xfrm flipH="1">
            <a:off x="4782060" y="5052791"/>
            <a:ext cx="1549376" cy="1177347"/>
            <a:chOff x="5015527" y="5274566"/>
            <a:chExt cx="1549376" cy="1177347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23D69AB-A056-44C2-85D2-195DC7450354}"/>
                </a:ext>
              </a:extLst>
            </p:cNvPr>
            <p:cNvSpPr/>
            <p:nvPr/>
          </p:nvSpPr>
          <p:spPr>
            <a:xfrm>
              <a:off x="5838600" y="5274566"/>
              <a:ext cx="586445" cy="1176120"/>
            </a:xfrm>
            <a:custGeom>
              <a:avLst/>
              <a:gdLst>
                <a:gd name="connsiteX0" fmla="*/ 586446 w 586445"/>
                <a:gd name="connsiteY0" fmla="*/ 279469 h 1176120"/>
                <a:gd name="connsiteX1" fmla="*/ 579990 w 586445"/>
                <a:gd name="connsiteY1" fmla="*/ 279469 h 1176120"/>
                <a:gd name="connsiteX2" fmla="*/ 579990 w 586445"/>
                <a:gd name="connsiteY2" fmla="*/ 102454 h 1176120"/>
                <a:gd name="connsiteX3" fmla="*/ 477535 w 586445"/>
                <a:gd name="connsiteY3" fmla="*/ 0 h 1176120"/>
                <a:gd name="connsiteX4" fmla="*/ 477535 w 586445"/>
                <a:gd name="connsiteY4" fmla="*/ 0 h 1176120"/>
                <a:gd name="connsiteX5" fmla="*/ 102454 w 586445"/>
                <a:gd name="connsiteY5" fmla="*/ 0 h 1176120"/>
                <a:gd name="connsiteX6" fmla="*/ 0 w 586445"/>
                <a:gd name="connsiteY6" fmla="*/ 102454 h 1176120"/>
                <a:gd name="connsiteX7" fmla="*/ 0 w 586445"/>
                <a:gd name="connsiteY7" fmla="*/ 1073666 h 1176120"/>
                <a:gd name="connsiteX8" fmla="*/ 102454 w 586445"/>
                <a:gd name="connsiteY8" fmla="*/ 1176120 h 1176120"/>
                <a:gd name="connsiteX9" fmla="*/ 102454 w 586445"/>
                <a:gd name="connsiteY9" fmla="*/ 1176120 h 1176120"/>
                <a:gd name="connsiteX10" fmla="*/ 477500 w 586445"/>
                <a:gd name="connsiteY10" fmla="*/ 1176120 h 1176120"/>
                <a:gd name="connsiteX11" fmla="*/ 579955 w 586445"/>
                <a:gd name="connsiteY11" fmla="*/ 1073666 h 1176120"/>
                <a:gd name="connsiteX12" fmla="*/ 579955 w 586445"/>
                <a:gd name="connsiteY12" fmla="*/ 405467 h 1176120"/>
                <a:gd name="connsiteX13" fmla="*/ 586411 w 586445"/>
                <a:gd name="connsiteY13" fmla="*/ 405467 h 1176120"/>
                <a:gd name="connsiteX14" fmla="*/ 586411 w 586445"/>
                <a:gd name="connsiteY14" fmla="*/ 279469 h 117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6445" h="1176120">
                  <a:moveTo>
                    <a:pt x="586446" y="279469"/>
                  </a:moveTo>
                  <a:lnTo>
                    <a:pt x="579990" y="279469"/>
                  </a:lnTo>
                  <a:lnTo>
                    <a:pt x="579990" y="102454"/>
                  </a:lnTo>
                  <a:cubicBezTo>
                    <a:pt x="579990" y="45859"/>
                    <a:pt x="534131" y="0"/>
                    <a:pt x="477535" y="0"/>
                  </a:cubicBezTo>
                  <a:lnTo>
                    <a:pt x="477535" y="0"/>
                  </a:lnTo>
                  <a:lnTo>
                    <a:pt x="102454" y="0"/>
                  </a:lnTo>
                  <a:cubicBezTo>
                    <a:pt x="45859" y="0"/>
                    <a:pt x="0" y="45859"/>
                    <a:pt x="0" y="102454"/>
                  </a:cubicBezTo>
                  <a:lnTo>
                    <a:pt x="0" y="1073666"/>
                  </a:lnTo>
                  <a:cubicBezTo>
                    <a:pt x="0" y="1130261"/>
                    <a:pt x="45859" y="1176120"/>
                    <a:pt x="102454" y="1176120"/>
                  </a:cubicBezTo>
                  <a:lnTo>
                    <a:pt x="102454" y="1176120"/>
                  </a:lnTo>
                  <a:lnTo>
                    <a:pt x="477500" y="1176120"/>
                  </a:lnTo>
                  <a:cubicBezTo>
                    <a:pt x="534096" y="1176120"/>
                    <a:pt x="579955" y="1130261"/>
                    <a:pt x="579955" y="1073666"/>
                  </a:cubicBezTo>
                  <a:lnTo>
                    <a:pt x="579955" y="405467"/>
                  </a:lnTo>
                  <a:lnTo>
                    <a:pt x="586411" y="405467"/>
                  </a:lnTo>
                  <a:lnTo>
                    <a:pt x="586411" y="279469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7FC1E01-4E45-40B5-BF90-26578A722625}"/>
                </a:ext>
              </a:extLst>
            </p:cNvPr>
            <p:cNvSpPr/>
            <p:nvPr/>
          </p:nvSpPr>
          <p:spPr>
            <a:xfrm>
              <a:off x="5866915" y="5301232"/>
              <a:ext cx="529885" cy="1122752"/>
            </a:xfrm>
            <a:custGeom>
              <a:avLst/>
              <a:gdLst>
                <a:gd name="connsiteX0" fmla="*/ 529886 w 529885"/>
                <a:gd name="connsiteY0" fmla="*/ 76490 h 1122752"/>
                <a:gd name="connsiteX1" fmla="*/ 529886 w 529885"/>
                <a:gd name="connsiteY1" fmla="*/ 1046263 h 1122752"/>
                <a:gd name="connsiteX2" fmla="*/ 453396 w 529885"/>
                <a:gd name="connsiteY2" fmla="*/ 1122753 h 1122752"/>
                <a:gd name="connsiteX3" fmla="*/ 453360 w 529885"/>
                <a:gd name="connsiteY3" fmla="*/ 1122753 h 1122752"/>
                <a:gd name="connsiteX4" fmla="*/ 76490 w 529885"/>
                <a:gd name="connsiteY4" fmla="*/ 1122753 h 1122752"/>
                <a:gd name="connsiteX5" fmla="*/ 0 w 529885"/>
                <a:gd name="connsiteY5" fmla="*/ 1046263 h 1122752"/>
                <a:gd name="connsiteX6" fmla="*/ 0 w 529885"/>
                <a:gd name="connsiteY6" fmla="*/ 1046263 h 1122752"/>
                <a:gd name="connsiteX7" fmla="*/ 0 w 529885"/>
                <a:gd name="connsiteY7" fmla="*/ 76490 h 1122752"/>
                <a:gd name="connsiteX8" fmla="*/ 76490 w 529885"/>
                <a:gd name="connsiteY8" fmla="*/ 0 h 1122752"/>
                <a:gd name="connsiteX9" fmla="*/ 76490 w 529885"/>
                <a:gd name="connsiteY9" fmla="*/ 0 h 1122752"/>
                <a:gd name="connsiteX10" fmla="*/ 122208 w 529885"/>
                <a:gd name="connsiteY10" fmla="*/ 0 h 1122752"/>
                <a:gd name="connsiteX11" fmla="*/ 142208 w 529885"/>
                <a:gd name="connsiteY11" fmla="*/ 47403 h 1122752"/>
                <a:gd name="connsiteX12" fmla="*/ 155892 w 529885"/>
                <a:gd name="connsiteY12" fmla="*/ 50069 h 1122752"/>
                <a:gd name="connsiteX13" fmla="*/ 370765 w 529885"/>
                <a:gd name="connsiteY13" fmla="*/ 50069 h 1122752"/>
                <a:gd name="connsiteX14" fmla="*/ 407116 w 529885"/>
                <a:gd name="connsiteY14" fmla="*/ 13789 h 1122752"/>
                <a:gd name="connsiteX15" fmla="*/ 404414 w 529885"/>
                <a:gd name="connsiteY15" fmla="*/ 0 h 1122752"/>
                <a:gd name="connsiteX16" fmla="*/ 453360 w 529885"/>
                <a:gd name="connsiteY16" fmla="*/ 0 h 1122752"/>
                <a:gd name="connsiteX17" fmla="*/ 529886 w 529885"/>
                <a:gd name="connsiteY17" fmla="*/ 76490 h 1122752"/>
                <a:gd name="connsiteX18" fmla="*/ 529886 w 529885"/>
                <a:gd name="connsiteY18" fmla="*/ 76490 h 11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885" h="1122752">
                  <a:moveTo>
                    <a:pt x="529886" y="76490"/>
                  </a:moveTo>
                  <a:lnTo>
                    <a:pt x="529886" y="1046263"/>
                  </a:lnTo>
                  <a:cubicBezTo>
                    <a:pt x="529886" y="1088508"/>
                    <a:pt x="495640" y="1122753"/>
                    <a:pt x="453396" y="1122753"/>
                  </a:cubicBezTo>
                  <a:cubicBezTo>
                    <a:pt x="453396" y="1122753"/>
                    <a:pt x="453360" y="1122753"/>
                    <a:pt x="453360" y="1122753"/>
                  </a:cubicBezTo>
                  <a:lnTo>
                    <a:pt x="76490" y="1122753"/>
                  </a:lnTo>
                  <a:cubicBezTo>
                    <a:pt x="34245" y="1122753"/>
                    <a:pt x="0" y="1088508"/>
                    <a:pt x="0" y="1046263"/>
                  </a:cubicBezTo>
                  <a:cubicBezTo>
                    <a:pt x="0" y="1046263"/>
                    <a:pt x="0" y="1046263"/>
                    <a:pt x="0" y="1046263"/>
                  </a:cubicBezTo>
                  <a:lnTo>
                    <a:pt x="0" y="76490"/>
                  </a:lnTo>
                  <a:cubicBezTo>
                    <a:pt x="0" y="34245"/>
                    <a:pt x="34245" y="0"/>
                    <a:pt x="76490" y="0"/>
                  </a:cubicBezTo>
                  <a:cubicBezTo>
                    <a:pt x="76490" y="0"/>
                    <a:pt x="76490" y="0"/>
                    <a:pt x="76490" y="0"/>
                  </a:cubicBezTo>
                  <a:lnTo>
                    <a:pt x="122208" y="0"/>
                  </a:lnTo>
                  <a:cubicBezTo>
                    <a:pt x="114630" y="18596"/>
                    <a:pt x="123577" y="39824"/>
                    <a:pt x="142208" y="47403"/>
                  </a:cubicBezTo>
                  <a:cubicBezTo>
                    <a:pt x="146559" y="49157"/>
                    <a:pt x="151190" y="50069"/>
                    <a:pt x="155892" y="50069"/>
                  </a:cubicBezTo>
                  <a:lnTo>
                    <a:pt x="370765" y="50069"/>
                  </a:lnTo>
                  <a:cubicBezTo>
                    <a:pt x="390835" y="50104"/>
                    <a:pt x="407116" y="33824"/>
                    <a:pt x="407116" y="13789"/>
                  </a:cubicBezTo>
                  <a:cubicBezTo>
                    <a:pt x="407116" y="9053"/>
                    <a:pt x="406203" y="4386"/>
                    <a:pt x="404414" y="0"/>
                  </a:cubicBezTo>
                  <a:lnTo>
                    <a:pt x="453360" y="0"/>
                  </a:lnTo>
                  <a:cubicBezTo>
                    <a:pt x="495605" y="-35"/>
                    <a:pt x="529850" y="34210"/>
                    <a:pt x="529886" y="76490"/>
                  </a:cubicBezTo>
                  <a:cubicBezTo>
                    <a:pt x="529886" y="76455"/>
                    <a:pt x="529886" y="76455"/>
                    <a:pt x="529886" y="76490"/>
                  </a:cubicBezTo>
                  <a:close/>
                </a:path>
              </a:pathLst>
            </a:custGeom>
            <a:solidFill>
              <a:srgbClr val="FFFFFF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AA2DB18-69E7-4FB6-BA5C-FC81B956E499}"/>
                </a:ext>
              </a:extLst>
            </p:cNvPr>
            <p:cNvSpPr/>
            <p:nvPr/>
          </p:nvSpPr>
          <p:spPr>
            <a:xfrm>
              <a:off x="5926388" y="6069064"/>
              <a:ext cx="375045" cy="54665"/>
            </a:xfrm>
            <a:custGeom>
              <a:avLst/>
              <a:gdLst>
                <a:gd name="connsiteX0" fmla="*/ 353152 w 375045"/>
                <a:gd name="connsiteY0" fmla="*/ 54666 h 54665"/>
                <a:gd name="connsiteX1" fmla="*/ 21894 w 375045"/>
                <a:gd name="connsiteY1" fmla="*/ 54666 h 54665"/>
                <a:gd name="connsiteX2" fmla="*/ 0 w 375045"/>
                <a:gd name="connsiteY2" fmla="*/ 32771 h 54665"/>
                <a:gd name="connsiteX3" fmla="*/ 0 w 375045"/>
                <a:gd name="connsiteY3" fmla="*/ 21894 h 54665"/>
                <a:gd name="connsiteX4" fmla="*/ 21894 w 375045"/>
                <a:gd name="connsiteY4" fmla="*/ 0 h 54665"/>
                <a:gd name="connsiteX5" fmla="*/ 353152 w 375045"/>
                <a:gd name="connsiteY5" fmla="*/ 0 h 54665"/>
                <a:gd name="connsiteX6" fmla="*/ 375046 w 375045"/>
                <a:gd name="connsiteY6" fmla="*/ 21894 h 54665"/>
                <a:gd name="connsiteX7" fmla="*/ 375046 w 375045"/>
                <a:gd name="connsiteY7" fmla="*/ 32771 h 54665"/>
                <a:gd name="connsiteX8" fmla="*/ 353152 w 375045"/>
                <a:gd name="connsiteY8" fmla="*/ 54666 h 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045" h="54665">
                  <a:moveTo>
                    <a:pt x="353152" y="54666"/>
                  </a:moveTo>
                  <a:lnTo>
                    <a:pt x="21894" y="54666"/>
                  </a:lnTo>
                  <a:cubicBezTo>
                    <a:pt x="9824" y="54666"/>
                    <a:pt x="35" y="44876"/>
                    <a:pt x="0" y="32771"/>
                  </a:cubicBezTo>
                  <a:lnTo>
                    <a:pt x="0" y="21894"/>
                  </a:lnTo>
                  <a:cubicBezTo>
                    <a:pt x="0" y="9824"/>
                    <a:pt x="9789" y="35"/>
                    <a:pt x="21894" y="0"/>
                  </a:cubicBezTo>
                  <a:lnTo>
                    <a:pt x="353152" y="0"/>
                  </a:lnTo>
                  <a:cubicBezTo>
                    <a:pt x="365222" y="0"/>
                    <a:pt x="375011" y="9789"/>
                    <a:pt x="375046" y="21894"/>
                  </a:cubicBezTo>
                  <a:lnTo>
                    <a:pt x="375046" y="32771"/>
                  </a:lnTo>
                  <a:cubicBezTo>
                    <a:pt x="375046" y="44841"/>
                    <a:pt x="365257" y="54631"/>
                    <a:pt x="353152" y="54666"/>
                  </a:cubicBezTo>
                  <a:close/>
                </a:path>
              </a:pathLst>
            </a:custGeom>
            <a:solidFill>
              <a:srgbClr val="F0F0F0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A2527D9-0F8A-4815-A5DC-0425681DDDDC}"/>
                </a:ext>
              </a:extLst>
            </p:cNvPr>
            <p:cNvSpPr/>
            <p:nvPr/>
          </p:nvSpPr>
          <p:spPr>
            <a:xfrm>
              <a:off x="5926388" y="6162957"/>
              <a:ext cx="375045" cy="54665"/>
            </a:xfrm>
            <a:custGeom>
              <a:avLst/>
              <a:gdLst>
                <a:gd name="connsiteX0" fmla="*/ 353152 w 375045"/>
                <a:gd name="connsiteY0" fmla="*/ 54666 h 54665"/>
                <a:gd name="connsiteX1" fmla="*/ 21894 w 375045"/>
                <a:gd name="connsiteY1" fmla="*/ 54666 h 54665"/>
                <a:gd name="connsiteX2" fmla="*/ 0 w 375045"/>
                <a:gd name="connsiteY2" fmla="*/ 32771 h 54665"/>
                <a:gd name="connsiteX3" fmla="*/ 0 w 375045"/>
                <a:gd name="connsiteY3" fmla="*/ 21894 h 54665"/>
                <a:gd name="connsiteX4" fmla="*/ 21894 w 375045"/>
                <a:gd name="connsiteY4" fmla="*/ 0 h 54665"/>
                <a:gd name="connsiteX5" fmla="*/ 353152 w 375045"/>
                <a:gd name="connsiteY5" fmla="*/ 0 h 54665"/>
                <a:gd name="connsiteX6" fmla="*/ 375046 w 375045"/>
                <a:gd name="connsiteY6" fmla="*/ 21894 h 54665"/>
                <a:gd name="connsiteX7" fmla="*/ 375046 w 375045"/>
                <a:gd name="connsiteY7" fmla="*/ 32771 h 54665"/>
                <a:gd name="connsiteX8" fmla="*/ 353152 w 375045"/>
                <a:gd name="connsiteY8" fmla="*/ 54666 h 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045" h="54665">
                  <a:moveTo>
                    <a:pt x="353152" y="54666"/>
                  </a:moveTo>
                  <a:lnTo>
                    <a:pt x="21894" y="54666"/>
                  </a:lnTo>
                  <a:cubicBezTo>
                    <a:pt x="9824" y="54666"/>
                    <a:pt x="35" y="44876"/>
                    <a:pt x="0" y="32771"/>
                  </a:cubicBezTo>
                  <a:lnTo>
                    <a:pt x="0" y="21894"/>
                  </a:lnTo>
                  <a:cubicBezTo>
                    <a:pt x="0" y="9824"/>
                    <a:pt x="9789" y="35"/>
                    <a:pt x="21894" y="0"/>
                  </a:cubicBezTo>
                  <a:lnTo>
                    <a:pt x="353152" y="0"/>
                  </a:lnTo>
                  <a:cubicBezTo>
                    <a:pt x="365222" y="0"/>
                    <a:pt x="375011" y="9789"/>
                    <a:pt x="375046" y="21894"/>
                  </a:cubicBezTo>
                  <a:lnTo>
                    <a:pt x="375046" y="32771"/>
                  </a:lnTo>
                  <a:cubicBezTo>
                    <a:pt x="375046" y="44841"/>
                    <a:pt x="365257" y="54631"/>
                    <a:pt x="353152" y="54666"/>
                  </a:cubicBezTo>
                  <a:close/>
                </a:path>
              </a:pathLst>
            </a:custGeom>
            <a:solidFill>
              <a:srgbClr val="F0F0F0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E0F904-51D7-4B3A-BDB9-522660286740}"/>
                </a:ext>
              </a:extLst>
            </p:cNvPr>
            <p:cNvSpPr/>
            <p:nvPr/>
          </p:nvSpPr>
          <p:spPr>
            <a:xfrm>
              <a:off x="5941896" y="6045872"/>
              <a:ext cx="377221" cy="56841"/>
            </a:xfrm>
            <a:custGeom>
              <a:avLst/>
              <a:gdLst>
                <a:gd name="connsiteX0" fmla="*/ 354239 w 377221"/>
                <a:gd name="connsiteY0" fmla="*/ 56841 h 56841"/>
                <a:gd name="connsiteX1" fmla="*/ 22982 w 377221"/>
                <a:gd name="connsiteY1" fmla="*/ 56841 h 56841"/>
                <a:gd name="connsiteX2" fmla="*/ 0 w 377221"/>
                <a:gd name="connsiteY2" fmla="*/ 33859 h 56841"/>
                <a:gd name="connsiteX3" fmla="*/ 0 w 377221"/>
                <a:gd name="connsiteY3" fmla="*/ 22982 h 56841"/>
                <a:gd name="connsiteX4" fmla="*/ 22982 w 377221"/>
                <a:gd name="connsiteY4" fmla="*/ 0 h 56841"/>
                <a:gd name="connsiteX5" fmla="*/ 354239 w 377221"/>
                <a:gd name="connsiteY5" fmla="*/ 0 h 56841"/>
                <a:gd name="connsiteX6" fmla="*/ 377222 w 377221"/>
                <a:gd name="connsiteY6" fmla="*/ 22982 h 56841"/>
                <a:gd name="connsiteX7" fmla="*/ 377222 w 377221"/>
                <a:gd name="connsiteY7" fmla="*/ 33859 h 56841"/>
                <a:gd name="connsiteX8" fmla="*/ 354239 w 377221"/>
                <a:gd name="connsiteY8" fmla="*/ 56841 h 56841"/>
                <a:gd name="connsiteX9" fmla="*/ 22982 w 377221"/>
                <a:gd name="connsiteY9" fmla="*/ 4386 h 56841"/>
                <a:gd name="connsiteX10" fmla="*/ 4386 w 377221"/>
                <a:gd name="connsiteY10" fmla="*/ 22982 h 56841"/>
                <a:gd name="connsiteX11" fmla="*/ 4386 w 377221"/>
                <a:gd name="connsiteY11" fmla="*/ 33859 h 56841"/>
                <a:gd name="connsiteX12" fmla="*/ 22982 w 377221"/>
                <a:gd name="connsiteY12" fmla="*/ 52455 h 56841"/>
                <a:gd name="connsiteX13" fmla="*/ 354239 w 377221"/>
                <a:gd name="connsiteY13" fmla="*/ 52455 h 56841"/>
                <a:gd name="connsiteX14" fmla="*/ 372836 w 377221"/>
                <a:gd name="connsiteY14" fmla="*/ 33859 h 56841"/>
                <a:gd name="connsiteX15" fmla="*/ 372836 w 377221"/>
                <a:gd name="connsiteY15" fmla="*/ 22982 h 56841"/>
                <a:gd name="connsiteX16" fmla="*/ 354239 w 377221"/>
                <a:gd name="connsiteY16" fmla="*/ 4386 h 56841"/>
                <a:gd name="connsiteX17" fmla="*/ 22982 w 377221"/>
                <a:gd name="connsiteY17" fmla="*/ 4386 h 5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221" h="56841">
                  <a:moveTo>
                    <a:pt x="354239" y="56841"/>
                  </a:moveTo>
                  <a:lnTo>
                    <a:pt x="22982" y="56841"/>
                  </a:lnTo>
                  <a:cubicBezTo>
                    <a:pt x="10281" y="56841"/>
                    <a:pt x="35" y="46561"/>
                    <a:pt x="0" y="33859"/>
                  </a:cubicBezTo>
                  <a:lnTo>
                    <a:pt x="0" y="22982"/>
                  </a:lnTo>
                  <a:cubicBezTo>
                    <a:pt x="0" y="10281"/>
                    <a:pt x="10281" y="35"/>
                    <a:pt x="22982" y="0"/>
                  </a:cubicBezTo>
                  <a:lnTo>
                    <a:pt x="354239" y="0"/>
                  </a:lnTo>
                  <a:cubicBezTo>
                    <a:pt x="366941" y="0"/>
                    <a:pt x="377186" y="10281"/>
                    <a:pt x="377222" y="22982"/>
                  </a:cubicBezTo>
                  <a:lnTo>
                    <a:pt x="377222" y="33859"/>
                  </a:lnTo>
                  <a:cubicBezTo>
                    <a:pt x="377186" y="46561"/>
                    <a:pt x="366906" y="56841"/>
                    <a:pt x="354239" y="56841"/>
                  </a:cubicBezTo>
                  <a:close/>
                  <a:moveTo>
                    <a:pt x="22982" y="4386"/>
                  </a:moveTo>
                  <a:cubicBezTo>
                    <a:pt x="12702" y="4386"/>
                    <a:pt x="4386" y="12702"/>
                    <a:pt x="4386" y="22982"/>
                  </a:cubicBezTo>
                  <a:lnTo>
                    <a:pt x="4386" y="33859"/>
                  </a:lnTo>
                  <a:cubicBezTo>
                    <a:pt x="4386" y="44140"/>
                    <a:pt x="12702" y="52455"/>
                    <a:pt x="22982" y="52455"/>
                  </a:cubicBezTo>
                  <a:lnTo>
                    <a:pt x="354239" y="52455"/>
                  </a:lnTo>
                  <a:cubicBezTo>
                    <a:pt x="364520" y="52455"/>
                    <a:pt x="372836" y="44140"/>
                    <a:pt x="372836" y="33859"/>
                  </a:cubicBezTo>
                  <a:lnTo>
                    <a:pt x="372836" y="22982"/>
                  </a:lnTo>
                  <a:cubicBezTo>
                    <a:pt x="372836" y="12702"/>
                    <a:pt x="364520" y="4386"/>
                    <a:pt x="354239" y="4386"/>
                  </a:cubicBezTo>
                  <a:lnTo>
                    <a:pt x="22982" y="4386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DF6944F-6345-4507-87AD-8E22442FE01A}"/>
                </a:ext>
              </a:extLst>
            </p:cNvPr>
            <p:cNvSpPr/>
            <p:nvPr/>
          </p:nvSpPr>
          <p:spPr>
            <a:xfrm>
              <a:off x="5941896" y="6139765"/>
              <a:ext cx="377221" cy="56841"/>
            </a:xfrm>
            <a:custGeom>
              <a:avLst/>
              <a:gdLst>
                <a:gd name="connsiteX0" fmla="*/ 354239 w 377221"/>
                <a:gd name="connsiteY0" fmla="*/ 56841 h 56841"/>
                <a:gd name="connsiteX1" fmla="*/ 22982 w 377221"/>
                <a:gd name="connsiteY1" fmla="*/ 56841 h 56841"/>
                <a:gd name="connsiteX2" fmla="*/ 0 w 377221"/>
                <a:gd name="connsiteY2" fmla="*/ 33859 h 56841"/>
                <a:gd name="connsiteX3" fmla="*/ 0 w 377221"/>
                <a:gd name="connsiteY3" fmla="*/ 22982 h 56841"/>
                <a:gd name="connsiteX4" fmla="*/ 22982 w 377221"/>
                <a:gd name="connsiteY4" fmla="*/ 0 h 56841"/>
                <a:gd name="connsiteX5" fmla="*/ 354239 w 377221"/>
                <a:gd name="connsiteY5" fmla="*/ 0 h 56841"/>
                <a:gd name="connsiteX6" fmla="*/ 377222 w 377221"/>
                <a:gd name="connsiteY6" fmla="*/ 22982 h 56841"/>
                <a:gd name="connsiteX7" fmla="*/ 377222 w 377221"/>
                <a:gd name="connsiteY7" fmla="*/ 33859 h 56841"/>
                <a:gd name="connsiteX8" fmla="*/ 354239 w 377221"/>
                <a:gd name="connsiteY8" fmla="*/ 56841 h 56841"/>
                <a:gd name="connsiteX9" fmla="*/ 22982 w 377221"/>
                <a:gd name="connsiteY9" fmla="*/ 4386 h 56841"/>
                <a:gd name="connsiteX10" fmla="*/ 4386 w 377221"/>
                <a:gd name="connsiteY10" fmla="*/ 22982 h 56841"/>
                <a:gd name="connsiteX11" fmla="*/ 4386 w 377221"/>
                <a:gd name="connsiteY11" fmla="*/ 33859 h 56841"/>
                <a:gd name="connsiteX12" fmla="*/ 22982 w 377221"/>
                <a:gd name="connsiteY12" fmla="*/ 52455 h 56841"/>
                <a:gd name="connsiteX13" fmla="*/ 354239 w 377221"/>
                <a:gd name="connsiteY13" fmla="*/ 52455 h 56841"/>
                <a:gd name="connsiteX14" fmla="*/ 372836 w 377221"/>
                <a:gd name="connsiteY14" fmla="*/ 33859 h 56841"/>
                <a:gd name="connsiteX15" fmla="*/ 372836 w 377221"/>
                <a:gd name="connsiteY15" fmla="*/ 22982 h 56841"/>
                <a:gd name="connsiteX16" fmla="*/ 354239 w 377221"/>
                <a:gd name="connsiteY16" fmla="*/ 4386 h 56841"/>
                <a:gd name="connsiteX17" fmla="*/ 22982 w 377221"/>
                <a:gd name="connsiteY17" fmla="*/ 4386 h 5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221" h="56841">
                  <a:moveTo>
                    <a:pt x="354239" y="56841"/>
                  </a:moveTo>
                  <a:lnTo>
                    <a:pt x="22982" y="56841"/>
                  </a:lnTo>
                  <a:cubicBezTo>
                    <a:pt x="10281" y="56841"/>
                    <a:pt x="35" y="46561"/>
                    <a:pt x="0" y="33859"/>
                  </a:cubicBezTo>
                  <a:lnTo>
                    <a:pt x="0" y="22982"/>
                  </a:lnTo>
                  <a:cubicBezTo>
                    <a:pt x="0" y="10281"/>
                    <a:pt x="10281" y="35"/>
                    <a:pt x="22982" y="0"/>
                  </a:cubicBezTo>
                  <a:lnTo>
                    <a:pt x="354239" y="0"/>
                  </a:lnTo>
                  <a:cubicBezTo>
                    <a:pt x="366941" y="0"/>
                    <a:pt x="377186" y="10281"/>
                    <a:pt x="377222" y="22982"/>
                  </a:cubicBezTo>
                  <a:lnTo>
                    <a:pt x="377222" y="33859"/>
                  </a:lnTo>
                  <a:cubicBezTo>
                    <a:pt x="377186" y="46561"/>
                    <a:pt x="366906" y="56841"/>
                    <a:pt x="354239" y="56841"/>
                  </a:cubicBezTo>
                  <a:close/>
                  <a:moveTo>
                    <a:pt x="22982" y="4386"/>
                  </a:moveTo>
                  <a:cubicBezTo>
                    <a:pt x="12702" y="4386"/>
                    <a:pt x="4386" y="12702"/>
                    <a:pt x="4386" y="22982"/>
                  </a:cubicBezTo>
                  <a:lnTo>
                    <a:pt x="4386" y="33859"/>
                  </a:lnTo>
                  <a:cubicBezTo>
                    <a:pt x="4386" y="44140"/>
                    <a:pt x="12702" y="52455"/>
                    <a:pt x="22982" y="52455"/>
                  </a:cubicBezTo>
                  <a:lnTo>
                    <a:pt x="354239" y="52455"/>
                  </a:lnTo>
                  <a:cubicBezTo>
                    <a:pt x="364520" y="52455"/>
                    <a:pt x="372836" y="44140"/>
                    <a:pt x="372836" y="33859"/>
                  </a:cubicBezTo>
                  <a:lnTo>
                    <a:pt x="372836" y="22982"/>
                  </a:lnTo>
                  <a:cubicBezTo>
                    <a:pt x="372836" y="12702"/>
                    <a:pt x="364520" y="4386"/>
                    <a:pt x="354239" y="4386"/>
                  </a:cubicBezTo>
                  <a:lnTo>
                    <a:pt x="22982" y="4386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C6D74C7-6179-4203-9800-5AB8A5641D74}"/>
                </a:ext>
              </a:extLst>
            </p:cNvPr>
            <p:cNvSpPr/>
            <p:nvPr/>
          </p:nvSpPr>
          <p:spPr>
            <a:xfrm>
              <a:off x="5866880" y="6242352"/>
              <a:ext cx="190417" cy="181632"/>
            </a:xfrm>
            <a:custGeom>
              <a:avLst/>
              <a:gdLst>
                <a:gd name="connsiteX0" fmla="*/ 190418 w 190417"/>
                <a:gd name="connsiteY0" fmla="*/ 168474 h 181632"/>
                <a:gd name="connsiteX1" fmla="*/ 189891 w 190417"/>
                <a:gd name="connsiteY1" fmla="*/ 181632 h 181632"/>
                <a:gd name="connsiteX2" fmla="*/ 76490 w 190417"/>
                <a:gd name="connsiteY2" fmla="*/ 181632 h 181632"/>
                <a:gd name="connsiteX3" fmla="*/ 0 w 190417"/>
                <a:gd name="connsiteY3" fmla="*/ 105142 h 181632"/>
                <a:gd name="connsiteX4" fmla="*/ 0 w 190417"/>
                <a:gd name="connsiteY4" fmla="*/ 105142 h 181632"/>
                <a:gd name="connsiteX5" fmla="*/ 0 w 190417"/>
                <a:gd name="connsiteY5" fmla="*/ 1425 h 181632"/>
                <a:gd name="connsiteX6" fmla="*/ 189014 w 190417"/>
                <a:gd name="connsiteY6" fmla="*/ 146931 h 181632"/>
                <a:gd name="connsiteX7" fmla="*/ 190418 w 190417"/>
                <a:gd name="connsiteY7" fmla="*/ 168474 h 181632"/>
                <a:gd name="connsiteX8" fmla="*/ 190418 w 190417"/>
                <a:gd name="connsiteY8" fmla="*/ 168474 h 18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417" h="181632">
                  <a:moveTo>
                    <a:pt x="190418" y="168474"/>
                  </a:moveTo>
                  <a:cubicBezTo>
                    <a:pt x="190418" y="172931"/>
                    <a:pt x="190242" y="177317"/>
                    <a:pt x="189891" y="181632"/>
                  </a:cubicBezTo>
                  <a:lnTo>
                    <a:pt x="76490" y="181632"/>
                  </a:lnTo>
                  <a:cubicBezTo>
                    <a:pt x="34245" y="181632"/>
                    <a:pt x="0" y="147387"/>
                    <a:pt x="0" y="105142"/>
                  </a:cubicBezTo>
                  <a:cubicBezTo>
                    <a:pt x="0" y="105142"/>
                    <a:pt x="0" y="105142"/>
                    <a:pt x="0" y="105142"/>
                  </a:cubicBezTo>
                  <a:lnTo>
                    <a:pt x="0" y="1425"/>
                  </a:lnTo>
                  <a:cubicBezTo>
                    <a:pt x="92384" y="-10575"/>
                    <a:pt x="177014" y="54547"/>
                    <a:pt x="189014" y="146931"/>
                  </a:cubicBezTo>
                  <a:cubicBezTo>
                    <a:pt x="189962" y="154054"/>
                    <a:pt x="190418" y="161282"/>
                    <a:pt x="190418" y="168474"/>
                  </a:cubicBezTo>
                  <a:lnTo>
                    <a:pt x="190418" y="168474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DB36F05-3C6D-4C41-BECB-18D8AE71E730}"/>
                </a:ext>
              </a:extLst>
            </p:cNvPr>
            <p:cNvSpPr/>
            <p:nvPr/>
          </p:nvSpPr>
          <p:spPr>
            <a:xfrm>
              <a:off x="5105287" y="5949497"/>
              <a:ext cx="159365" cy="280448"/>
            </a:xfrm>
            <a:custGeom>
              <a:avLst/>
              <a:gdLst>
                <a:gd name="connsiteX0" fmla="*/ 37431 w 159365"/>
                <a:gd name="connsiteY0" fmla="*/ 279333 h 280448"/>
                <a:gd name="connsiteX1" fmla="*/ 54729 w 159365"/>
                <a:gd name="connsiteY1" fmla="*/ 272631 h 280448"/>
                <a:gd name="connsiteX2" fmla="*/ 156867 w 159365"/>
                <a:gd name="connsiteY2" fmla="*/ 41091 h 280448"/>
                <a:gd name="connsiteX3" fmla="*/ 141885 w 159365"/>
                <a:gd name="connsiteY3" fmla="*/ 2495 h 280448"/>
                <a:gd name="connsiteX4" fmla="*/ 119464 w 159365"/>
                <a:gd name="connsiteY4" fmla="*/ 1969 h 280448"/>
                <a:gd name="connsiteX5" fmla="*/ 119464 w 159365"/>
                <a:gd name="connsiteY5" fmla="*/ 1969 h 280448"/>
                <a:gd name="connsiteX6" fmla="*/ 104693 w 159365"/>
                <a:gd name="connsiteY6" fmla="*/ 14635 h 280448"/>
                <a:gd name="connsiteX7" fmla="*/ 103254 w 159365"/>
                <a:gd name="connsiteY7" fmla="*/ 17478 h 280448"/>
                <a:gd name="connsiteX8" fmla="*/ 1116 w 159365"/>
                <a:gd name="connsiteY8" fmla="*/ 249018 h 280448"/>
                <a:gd name="connsiteX9" fmla="*/ 7817 w 159365"/>
                <a:gd name="connsiteY9" fmla="*/ 266315 h 280448"/>
                <a:gd name="connsiteX10" fmla="*/ 7817 w 159365"/>
                <a:gd name="connsiteY10" fmla="*/ 266315 h 280448"/>
                <a:gd name="connsiteX11" fmla="*/ 37431 w 159365"/>
                <a:gd name="connsiteY11" fmla="*/ 279333 h 28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365" h="280448">
                  <a:moveTo>
                    <a:pt x="37431" y="279333"/>
                  </a:moveTo>
                  <a:cubicBezTo>
                    <a:pt x="44062" y="282245"/>
                    <a:pt x="51816" y="279263"/>
                    <a:pt x="54729" y="272631"/>
                  </a:cubicBezTo>
                  <a:lnTo>
                    <a:pt x="156867" y="41091"/>
                  </a:lnTo>
                  <a:cubicBezTo>
                    <a:pt x="163393" y="26284"/>
                    <a:pt x="156692" y="9022"/>
                    <a:pt x="141885" y="2495"/>
                  </a:cubicBezTo>
                  <a:cubicBezTo>
                    <a:pt x="134762" y="-627"/>
                    <a:pt x="126727" y="-838"/>
                    <a:pt x="119464" y="1969"/>
                  </a:cubicBezTo>
                  <a:lnTo>
                    <a:pt x="119464" y="1969"/>
                  </a:lnTo>
                  <a:cubicBezTo>
                    <a:pt x="113219" y="4355"/>
                    <a:pt x="107991" y="8811"/>
                    <a:pt x="104693" y="14635"/>
                  </a:cubicBezTo>
                  <a:cubicBezTo>
                    <a:pt x="104166" y="15548"/>
                    <a:pt x="103675" y="16495"/>
                    <a:pt x="103254" y="17478"/>
                  </a:cubicBezTo>
                  <a:lnTo>
                    <a:pt x="1116" y="249018"/>
                  </a:lnTo>
                  <a:cubicBezTo>
                    <a:pt x="-1797" y="255649"/>
                    <a:pt x="1186" y="263403"/>
                    <a:pt x="7817" y="266315"/>
                  </a:cubicBezTo>
                  <a:cubicBezTo>
                    <a:pt x="7817" y="266315"/>
                    <a:pt x="7817" y="266315"/>
                    <a:pt x="7817" y="266315"/>
                  </a:cubicBezTo>
                  <a:lnTo>
                    <a:pt x="37431" y="279333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0930236-6729-4E53-AA8E-BE274B5EC4F8}"/>
                </a:ext>
              </a:extLst>
            </p:cNvPr>
            <p:cNvSpPr/>
            <p:nvPr/>
          </p:nvSpPr>
          <p:spPr>
            <a:xfrm>
              <a:off x="5156928" y="5944889"/>
              <a:ext cx="101050" cy="140750"/>
            </a:xfrm>
            <a:custGeom>
              <a:avLst/>
              <a:gdLst>
                <a:gd name="connsiteX0" fmla="*/ 101051 w 101050"/>
                <a:gd name="connsiteY0" fmla="*/ 140750 h 140750"/>
                <a:gd name="connsiteX1" fmla="*/ 0 w 101050"/>
                <a:gd name="connsiteY1" fmla="*/ 118295 h 140750"/>
                <a:gd name="connsiteX2" fmla="*/ 25017 w 101050"/>
                <a:gd name="connsiteY2" fmla="*/ 52120 h 140750"/>
                <a:gd name="connsiteX3" fmla="*/ 100068 w 101050"/>
                <a:gd name="connsiteY3" fmla="*/ 402 h 140750"/>
                <a:gd name="connsiteX4" fmla="*/ 101051 w 101050"/>
                <a:gd name="connsiteY4" fmla="*/ 507 h 140750"/>
                <a:gd name="connsiteX5" fmla="*/ 101051 w 101050"/>
                <a:gd name="connsiteY5" fmla="*/ 140750 h 14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50" h="140750">
                  <a:moveTo>
                    <a:pt x="101051" y="140750"/>
                  </a:moveTo>
                  <a:lnTo>
                    <a:pt x="0" y="118295"/>
                  </a:lnTo>
                  <a:lnTo>
                    <a:pt x="25017" y="52120"/>
                  </a:lnTo>
                  <a:cubicBezTo>
                    <a:pt x="33824" y="18717"/>
                    <a:pt x="65718" y="-3282"/>
                    <a:pt x="100068" y="402"/>
                  </a:cubicBezTo>
                  <a:lnTo>
                    <a:pt x="101051" y="507"/>
                  </a:lnTo>
                  <a:lnTo>
                    <a:pt x="101051" y="140750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07D0AA7-C23D-4B04-92DA-A5D7750C6414}"/>
                </a:ext>
              </a:extLst>
            </p:cNvPr>
            <p:cNvSpPr/>
            <p:nvPr/>
          </p:nvSpPr>
          <p:spPr>
            <a:xfrm>
              <a:off x="5343219" y="5947240"/>
              <a:ext cx="163739" cy="284888"/>
            </a:xfrm>
            <a:custGeom>
              <a:avLst/>
              <a:gdLst>
                <a:gd name="connsiteX0" fmla="*/ 118861 w 163739"/>
                <a:gd name="connsiteY0" fmla="*/ 284888 h 284888"/>
                <a:gd name="connsiteX1" fmla="*/ 104826 w 163739"/>
                <a:gd name="connsiteY1" fmla="*/ 275731 h 284888"/>
                <a:gd name="connsiteX2" fmla="*/ 2688 w 163739"/>
                <a:gd name="connsiteY2" fmla="*/ 44191 h 284888"/>
                <a:gd name="connsiteX3" fmla="*/ 18793 w 163739"/>
                <a:gd name="connsiteY3" fmla="*/ 2683 h 284888"/>
                <a:gd name="connsiteX4" fmla="*/ 58757 w 163739"/>
                <a:gd name="connsiteY4" fmla="*/ 15735 h 284888"/>
                <a:gd name="connsiteX5" fmla="*/ 58757 w 163739"/>
                <a:gd name="connsiteY5" fmla="*/ 15735 h 284888"/>
                <a:gd name="connsiteX6" fmla="*/ 60301 w 163739"/>
                <a:gd name="connsiteY6" fmla="*/ 18788 h 284888"/>
                <a:gd name="connsiteX7" fmla="*/ 162440 w 163739"/>
                <a:gd name="connsiteY7" fmla="*/ 250328 h 284888"/>
                <a:gd name="connsiteX8" fmla="*/ 154615 w 163739"/>
                <a:gd name="connsiteY8" fmla="*/ 270538 h 284888"/>
                <a:gd name="connsiteX9" fmla="*/ 124054 w 163739"/>
                <a:gd name="connsiteY9" fmla="*/ 284011 h 284888"/>
                <a:gd name="connsiteX10" fmla="*/ 124054 w 163739"/>
                <a:gd name="connsiteY10" fmla="*/ 283976 h 284888"/>
                <a:gd name="connsiteX11" fmla="*/ 118861 w 163739"/>
                <a:gd name="connsiteY11" fmla="*/ 284888 h 284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39" h="284888">
                  <a:moveTo>
                    <a:pt x="118861" y="284888"/>
                  </a:moveTo>
                  <a:cubicBezTo>
                    <a:pt x="112791" y="284888"/>
                    <a:pt x="107283" y="281310"/>
                    <a:pt x="104826" y="275731"/>
                  </a:cubicBezTo>
                  <a:lnTo>
                    <a:pt x="2688" y="44191"/>
                  </a:lnTo>
                  <a:cubicBezTo>
                    <a:pt x="-4329" y="28296"/>
                    <a:pt x="2863" y="9700"/>
                    <a:pt x="18793" y="2683"/>
                  </a:cubicBezTo>
                  <a:cubicBezTo>
                    <a:pt x="33494" y="-3808"/>
                    <a:pt x="50722" y="1841"/>
                    <a:pt x="58757" y="15735"/>
                  </a:cubicBezTo>
                  <a:lnTo>
                    <a:pt x="58757" y="15735"/>
                  </a:lnTo>
                  <a:cubicBezTo>
                    <a:pt x="59319" y="16718"/>
                    <a:pt x="59845" y="17735"/>
                    <a:pt x="60301" y="18788"/>
                  </a:cubicBezTo>
                  <a:lnTo>
                    <a:pt x="162440" y="250328"/>
                  </a:lnTo>
                  <a:cubicBezTo>
                    <a:pt x="165843" y="258082"/>
                    <a:pt x="162334" y="267099"/>
                    <a:pt x="154615" y="270538"/>
                  </a:cubicBezTo>
                  <a:lnTo>
                    <a:pt x="124054" y="284011"/>
                  </a:lnTo>
                  <a:lnTo>
                    <a:pt x="124054" y="283976"/>
                  </a:lnTo>
                  <a:cubicBezTo>
                    <a:pt x="122370" y="284573"/>
                    <a:pt x="120616" y="284888"/>
                    <a:pt x="118861" y="284888"/>
                  </a:cubicBez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1EAED96-8D99-4568-8CEB-CE5B2ADA44C5}"/>
                </a:ext>
              </a:extLst>
            </p:cNvPr>
            <p:cNvSpPr/>
            <p:nvPr/>
          </p:nvSpPr>
          <p:spPr>
            <a:xfrm>
              <a:off x="5307662" y="6152621"/>
              <a:ext cx="58560" cy="295468"/>
            </a:xfrm>
            <a:custGeom>
              <a:avLst/>
              <a:gdLst>
                <a:gd name="connsiteX0" fmla="*/ 13123 w 58560"/>
                <a:gd name="connsiteY0" fmla="*/ 0 h 295468"/>
                <a:gd name="connsiteX1" fmla="*/ 0 w 58560"/>
                <a:gd name="connsiteY1" fmla="*/ 13123 h 295468"/>
                <a:gd name="connsiteX2" fmla="*/ 0 w 58560"/>
                <a:gd name="connsiteY2" fmla="*/ 282346 h 295468"/>
                <a:gd name="connsiteX3" fmla="*/ 13123 w 58560"/>
                <a:gd name="connsiteY3" fmla="*/ 295469 h 295468"/>
                <a:gd name="connsiteX4" fmla="*/ 45438 w 58560"/>
                <a:gd name="connsiteY4" fmla="*/ 295469 h 295468"/>
                <a:gd name="connsiteX5" fmla="*/ 58560 w 58560"/>
                <a:gd name="connsiteY5" fmla="*/ 282346 h 295468"/>
                <a:gd name="connsiteX6" fmla="*/ 58560 w 58560"/>
                <a:gd name="connsiteY6" fmla="*/ 13123 h 295468"/>
                <a:gd name="connsiteX7" fmla="*/ 45438 w 58560"/>
                <a:gd name="connsiteY7" fmla="*/ 0 h 295468"/>
                <a:gd name="connsiteX8" fmla="*/ 13123 w 58560"/>
                <a:gd name="connsiteY8" fmla="*/ 0 h 29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60" h="295468">
                  <a:moveTo>
                    <a:pt x="13123" y="0"/>
                  </a:moveTo>
                  <a:cubicBezTo>
                    <a:pt x="5860" y="0"/>
                    <a:pt x="0" y="5895"/>
                    <a:pt x="0" y="13123"/>
                  </a:cubicBezTo>
                  <a:lnTo>
                    <a:pt x="0" y="282346"/>
                  </a:lnTo>
                  <a:cubicBezTo>
                    <a:pt x="0" y="289609"/>
                    <a:pt x="5895" y="295469"/>
                    <a:pt x="13123" y="295469"/>
                  </a:cubicBezTo>
                  <a:lnTo>
                    <a:pt x="45438" y="295469"/>
                  </a:lnTo>
                  <a:cubicBezTo>
                    <a:pt x="52701" y="295469"/>
                    <a:pt x="58560" y="289574"/>
                    <a:pt x="58560" y="282346"/>
                  </a:cubicBezTo>
                  <a:lnTo>
                    <a:pt x="58560" y="13123"/>
                  </a:lnTo>
                  <a:cubicBezTo>
                    <a:pt x="58560" y="5860"/>
                    <a:pt x="52666" y="0"/>
                    <a:pt x="45438" y="0"/>
                  </a:cubicBezTo>
                  <a:lnTo>
                    <a:pt x="13123" y="0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B2A94F1-FB52-4A1C-83FA-AD57EA79BBC4}"/>
                </a:ext>
              </a:extLst>
            </p:cNvPr>
            <p:cNvSpPr/>
            <p:nvPr/>
          </p:nvSpPr>
          <p:spPr>
            <a:xfrm>
              <a:off x="5243768" y="6152621"/>
              <a:ext cx="58560" cy="295468"/>
            </a:xfrm>
            <a:custGeom>
              <a:avLst/>
              <a:gdLst>
                <a:gd name="connsiteX0" fmla="*/ 13123 w 58560"/>
                <a:gd name="connsiteY0" fmla="*/ 0 h 295468"/>
                <a:gd name="connsiteX1" fmla="*/ 0 w 58560"/>
                <a:gd name="connsiteY1" fmla="*/ 13123 h 295468"/>
                <a:gd name="connsiteX2" fmla="*/ 0 w 58560"/>
                <a:gd name="connsiteY2" fmla="*/ 282346 h 295468"/>
                <a:gd name="connsiteX3" fmla="*/ 13123 w 58560"/>
                <a:gd name="connsiteY3" fmla="*/ 295469 h 295468"/>
                <a:gd name="connsiteX4" fmla="*/ 45438 w 58560"/>
                <a:gd name="connsiteY4" fmla="*/ 295469 h 295468"/>
                <a:gd name="connsiteX5" fmla="*/ 58560 w 58560"/>
                <a:gd name="connsiteY5" fmla="*/ 282346 h 295468"/>
                <a:gd name="connsiteX6" fmla="*/ 58560 w 58560"/>
                <a:gd name="connsiteY6" fmla="*/ 13123 h 295468"/>
                <a:gd name="connsiteX7" fmla="*/ 45438 w 58560"/>
                <a:gd name="connsiteY7" fmla="*/ 0 h 295468"/>
                <a:gd name="connsiteX8" fmla="*/ 13123 w 58560"/>
                <a:gd name="connsiteY8" fmla="*/ 0 h 29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60" h="295468">
                  <a:moveTo>
                    <a:pt x="13123" y="0"/>
                  </a:moveTo>
                  <a:cubicBezTo>
                    <a:pt x="5860" y="0"/>
                    <a:pt x="0" y="5895"/>
                    <a:pt x="0" y="13123"/>
                  </a:cubicBezTo>
                  <a:lnTo>
                    <a:pt x="0" y="282346"/>
                  </a:lnTo>
                  <a:cubicBezTo>
                    <a:pt x="0" y="289609"/>
                    <a:pt x="5895" y="295469"/>
                    <a:pt x="13123" y="295469"/>
                  </a:cubicBezTo>
                  <a:lnTo>
                    <a:pt x="45438" y="295469"/>
                  </a:lnTo>
                  <a:cubicBezTo>
                    <a:pt x="52701" y="295469"/>
                    <a:pt x="58560" y="289574"/>
                    <a:pt x="58560" y="282346"/>
                  </a:cubicBezTo>
                  <a:lnTo>
                    <a:pt x="58560" y="13123"/>
                  </a:lnTo>
                  <a:cubicBezTo>
                    <a:pt x="58560" y="5860"/>
                    <a:pt x="52666" y="0"/>
                    <a:pt x="45438" y="0"/>
                  </a:cubicBezTo>
                  <a:lnTo>
                    <a:pt x="13123" y="0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50AC23A-EA58-4E95-98DE-9FBF470ABB54}"/>
                </a:ext>
              </a:extLst>
            </p:cNvPr>
            <p:cNvSpPr/>
            <p:nvPr/>
          </p:nvSpPr>
          <p:spPr>
            <a:xfrm>
              <a:off x="5192401" y="5647366"/>
              <a:ext cx="223224" cy="223224"/>
            </a:xfrm>
            <a:custGeom>
              <a:avLst/>
              <a:gdLst>
                <a:gd name="connsiteX0" fmla="*/ 223224 w 223224"/>
                <a:gd name="connsiteY0" fmla="*/ 111612 h 223224"/>
                <a:gd name="connsiteX1" fmla="*/ 111612 w 223224"/>
                <a:gd name="connsiteY1" fmla="*/ 223224 h 223224"/>
                <a:gd name="connsiteX2" fmla="*/ 0 w 223224"/>
                <a:gd name="connsiteY2" fmla="*/ 111612 h 223224"/>
                <a:gd name="connsiteX3" fmla="*/ 111612 w 223224"/>
                <a:gd name="connsiteY3" fmla="*/ 0 h 223224"/>
                <a:gd name="connsiteX4" fmla="*/ 223224 w 223224"/>
                <a:gd name="connsiteY4" fmla="*/ 111612 h 22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24" h="223224">
                  <a:moveTo>
                    <a:pt x="223224" y="111612"/>
                  </a:moveTo>
                  <a:cubicBezTo>
                    <a:pt x="223224" y="173254"/>
                    <a:pt x="173254" y="223224"/>
                    <a:pt x="111612" y="223224"/>
                  </a:cubicBezTo>
                  <a:cubicBezTo>
                    <a:pt x="49970" y="223224"/>
                    <a:pt x="0" y="173254"/>
                    <a:pt x="0" y="111612"/>
                  </a:cubicBezTo>
                  <a:cubicBezTo>
                    <a:pt x="0" y="49970"/>
                    <a:pt x="49970" y="0"/>
                    <a:pt x="111612" y="0"/>
                  </a:cubicBezTo>
                  <a:cubicBezTo>
                    <a:pt x="173254" y="0"/>
                    <a:pt x="223224" y="49970"/>
                    <a:pt x="223224" y="111612"/>
                  </a:cubicBez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6115894-3E61-49F2-93D0-B63A26F23CDE}"/>
                </a:ext>
              </a:extLst>
            </p:cNvPr>
            <p:cNvSpPr/>
            <p:nvPr/>
          </p:nvSpPr>
          <p:spPr>
            <a:xfrm>
              <a:off x="5341030" y="5731330"/>
              <a:ext cx="30376" cy="74489"/>
            </a:xfrm>
            <a:custGeom>
              <a:avLst/>
              <a:gdLst>
                <a:gd name="connsiteX0" fmla="*/ 140 w 30376"/>
                <a:gd name="connsiteY0" fmla="*/ 74490 h 74489"/>
                <a:gd name="connsiteX1" fmla="*/ 23333 w 30376"/>
                <a:gd name="connsiteY1" fmla="*/ 68981 h 74489"/>
                <a:gd name="connsiteX2" fmla="*/ 30350 w 30376"/>
                <a:gd name="connsiteY2" fmla="*/ 55683 h 74489"/>
                <a:gd name="connsiteX3" fmla="*/ 26280 w 30376"/>
                <a:gd name="connsiteY3" fmla="*/ 45859 h 74489"/>
                <a:gd name="connsiteX4" fmla="*/ 11649 w 30376"/>
                <a:gd name="connsiteY4" fmla="*/ 43754 h 74489"/>
                <a:gd name="connsiteX5" fmla="*/ 17544 w 30376"/>
                <a:gd name="connsiteY5" fmla="*/ 596 h 74489"/>
                <a:gd name="connsiteX6" fmla="*/ 13193 w 30376"/>
                <a:gd name="connsiteY6" fmla="*/ 0 h 74489"/>
                <a:gd name="connsiteX7" fmla="*/ 6246 w 30376"/>
                <a:gd name="connsiteY7" fmla="*/ 50736 h 74489"/>
                <a:gd name="connsiteX8" fmla="*/ 9859 w 30376"/>
                <a:gd name="connsiteY8" fmla="*/ 49087 h 74489"/>
                <a:gd name="connsiteX9" fmla="*/ 23403 w 30376"/>
                <a:gd name="connsiteY9" fmla="*/ 49192 h 74489"/>
                <a:gd name="connsiteX10" fmla="*/ 25929 w 30376"/>
                <a:gd name="connsiteY10" fmla="*/ 55543 h 74489"/>
                <a:gd name="connsiteX11" fmla="*/ 20701 w 30376"/>
                <a:gd name="connsiteY11" fmla="*/ 65437 h 74489"/>
                <a:gd name="connsiteX12" fmla="*/ 0 w 30376"/>
                <a:gd name="connsiteY12" fmla="*/ 70104 h 74489"/>
                <a:gd name="connsiteX13" fmla="*/ 140 w 30376"/>
                <a:gd name="connsiteY13" fmla="*/ 74490 h 7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376" h="74489">
                  <a:moveTo>
                    <a:pt x="140" y="74490"/>
                  </a:moveTo>
                  <a:cubicBezTo>
                    <a:pt x="7368" y="74279"/>
                    <a:pt x="16386" y="74034"/>
                    <a:pt x="23333" y="68981"/>
                  </a:cubicBezTo>
                  <a:cubicBezTo>
                    <a:pt x="27508" y="65788"/>
                    <a:pt x="30070" y="60946"/>
                    <a:pt x="30350" y="55683"/>
                  </a:cubicBezTo>
                  <a:cubicBezTo>
                    <a:pt x="30596" y="51964"/>
                    <a:pt x="29087" y="48315"/>
                    <a:pt x="26280" y="45859"/>
                  </a:cubicBezTo>
                  <a:cubicBezTo>
                    <a:pt x="22666" y="42806"/>
                    <a:pt x="17368" y="42069"/>
                    <a:pt x="11649" y="43754"/>
                  </a:cubicBezTo>
                  <a:lnTo>
                    <a:pt x="17544" y="596"/>
                  </a:lnTo>
                  <a:lnTo>
                    <a:pt x="13193" y="0"/>
                  </a:lnTo>
                  <a:lnTo>
                    <a:pt x="6246" y="50736"/>
                  </a:lnTo>
                  <a:lnTo>
                    <a:pt x="9859" y="49087"/>
                  </a:lnTo>
                  <a:cubicBezTo>
                    <a:pt x="14070" y="47157"/>
                    <a:pt x="19824" y="46175"/>
                    <a:pt x="23403" y="49192"/>
                  </a:cubicBezTo>
                  <a:cubicBezTo>
                    <a:pt x="25193" y="50806"/>
                    <a:pt x="26105" y="53122"/>
                    <a:pt x="25929" y="55543"/>
                  </a:cubicBezTo>
                  <a:cubicBezTo>
                    <a:pt x="25719" y="59438"/>
                    <a:pt x="23824" y="63052"/>
                    <a:pt x="20701" y="65437"/>
                  </a:cubicBezTo>
                  <a:cubicBezTo>
                    <a:pt x="15298" y="69367"/>
                    <a:pt x="8140" y="69894"/>
                    <a:pt x="0" y="70104"/>
                  </a:cubicBezTo>
                  <a:lnTo>
                    <a:pt x="140" y="74490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996DE48-7F88-44AC-A734-624166DAB74D}"/>
                </a:ext>
              </a:extLst>
            </p:cNvPr>
            <p:cNvSpPr/>
            <p:nvPr/>
          </p:nvSpPr>
          <p:spPr>
            <a:xfrm>
              <a:off x="5380011" y="5735645"/>
              <a:ext cx="23578" cy="4385"/>
            </a:xfrm>
            <a:custGeom>
              <a:avLst/>
              <a:gdLst>
                <a:gd name="connsiteX0" fmla="*/ 0 w 23578"/>
                <a:gd name="connsiteY0" fmla="*/ 0 h 4385"/>
                <a:gd name="connsiteX1" fmla="*/ 23579 w 23578"/>
                <a:gd name="connsiteY1" fmla="*/ 0 h 4385"/>
                <a:gd name="connsiteX2" fmla="*/ 23579 w 23578"/>
                <a:gd name="connsiteY2" fmla="*/ 4386 h 4385"/>
                <a:gd name="connsiteX3" fmla="*/ 0 w 23578"/>
                <a:gd name="connsiteY3" fmla="*/ 4386 h 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78" h="4385">
                  <a:moveTo>
                    <a:pt x="0" y="0"/>
                  </a:moveTo>
                  <a:lnTo>
                    <a:pt x="23579" y="0"/>
                  </a:lnTo>
                  <a:lnTo>
                    <a:pt x="23579" y="4386"/>
                  </a:lnTo>
                  <a:lnTo>
                    <a:pt x="0" y="4386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AD632B5-C330-4116-937A-6D8C395FAEFA}"/>
                </a:ext>
              </a:extLst>
            </p:cNvPr>
            <p:cNvSpPr/>
            <p:nvPr/>
          </p:nvSpPr>
          <p:spPr>
            <a:xfrm>
              <a:off x="5305592" y="5735645"/>
              <a:ext cx="23578" cy="4385"/>
            </a:xfrm>
            <a:custGeom>
              <a:avLst/>
              <a:gdLst>
                <a:gd name="connsiteX0" fmla="*/ 0 w 23578"/>
                <a:gd name="connsiteY0" fmla="*/ 0 h 4385"/>
                <a:gd name="connsiteX1" fmla="*/ 23579 w 23578"/>
                <a:gd name="connsiteY1" fmla="*/ 0 h 4385"/>
                <a:gd name="connsiteX2" fmla="*/ 23579 w 23578"/>
                <a:gd name="connsiteY2" fmla="*/ 4386 h 4385"/>
                <a:gd name="connsiteX3" fmla="*/ 0 w 23578"/>
                <a:gd name="connsiteY3" fmla="*/ 4386 h 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78" h="4385">
                  <a:moveTo>
                    <a:pt x="0" y="0"/>
                  </a:moveTo>
                  <a:lnTo>
                    <a:pt x="23579" y="0"/>
                  </a:lnTo>
                  <a:lnTo>
                    <a:pt x="23579" y="4386"/>
                  </a:lnTo>
                  <a:lnTo>
                    <a:pt x="0" y="4386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D658508-38EC-48C0-AF83-86138A86EDDF}"/>
                </a:ext>
              </a:extLst>
            </p:cNvPr>
            <p:cNvSpPr/>
            <p:nvPr/>
          </p:nvSpPr>
          <p:spPr>
            <a:xfrm>
              <a:off x="5195401" y="5902660"/>
              <a:ext cx="219382" cy="345748"/>
            </a:xfrm>
            <a:custGeom>
              <a:avLst/>
              <a:gdLst>
                <a:gd name="connsiteX0" fmla="*/ 219207 w 219382"/>
                <a:gd name="connsiteY0" fmla="*/ 330836 h 345748"/>
                <a:gd name="connsiteX1" fmla="*/ 179032 w 219382"/>
                <a:gd name="connsiteY1" fmla="*/ 37578 h 345748"/>
                <a:gd name="connsiteX2" fmla="*/ 166015 w 219382"/>
                <a:gd name="connsiteY2" fmla="*/ 26245 h 345748"/>
                <a:gd name="connsiteX3" fmla="*/ 135699 w 219382"/>
                <a:gd name="connsiteY3" fmla="*/ 26245 h 345748"/>
                <a:gd name="connsiteX4" fmla="*/ 135910 w 219382"/>
                <a:gd name="connsiteY4" fmla="*/ 24070 h 345748"/>
                <a:gd name="connsiteX5" fmla="*/ 135910 w 219382"/>
                <a:gd name="connsiteY5" fmla="*/ 13123 h 345748"/>
                <a:gd name="connsiteX6" fmla="*/ 122787 w 219382"/>
                <a:gd name="connsiteY6" fmla="*/ 0 h 345748"/>
                <a:gd name="connsiteX7" fmla="*/ 96542 w 219382"/>
                <a:gd name="connsiteY7" fmla="*/ 0 h 345748"/>
                <a:gd name="connsiteX8" fmla="*/ 83420 w 219382"/>
                <a:gd name="connsiteY8" fmla="*/ 13123 h 345748"/>
                <a:gd name="connsiteX9" fmla="*/ 83420 w 219382"/>
                <a:gd name="connsiteY9" fmla="*/ 24070 h 345748"/>
                <a:gd name="connsiteX10" fmla="*/ 83630 w 219382"/>
                <a:gd name="connsiteY10" fmla="*/ 26245 h 345748"/>
                <a:gd name="connsiteX11" fmla="*/ 53315 w 219382"/>
                <a:gd name="connsiteY11" fmla="*/ 26245 h 345748"/>
                <a:gd name="connsiteX12" fmla="*/ 40298 w 219382"/>
                <a:gd name="connsiteY12" fmla="*/ 37578 h 345748"/>
                <a:gd name="connsiteX13" fmla="*/ 123 w 219382"/>
                <a:gd name="connsiteY13" fmla="*/ 330836 h 345748"/>
                <a:gd name="connsiteX14" fmla="*/ 11351 w 219382"/>
                <a:gd name="connsiteY14" fmla="*/ 345643 h 345748"/>
                <a:gd name="connsiteX15" fmla="*/ 13140 w 219382"/>
                <a:gd name="connsiteY15" fmla="*/ 345749 h 345748"/>
                <a:gd name="connsiteX16" fmla="*/ 206260 w 219382"/>
                <a:gd name="connsiteY16" fmla="*/ 345749 h 345748"/>
                <a:gd name="connsiteX17" fmla="*/ 219382 w 219382"/>
                <a:gd name="connsiteY17" fmla="*/ 332626 h 345748"/>
                <a:gd name="connsiteX18" fmla="*/ 219207 w 219382"/>
                <a:gd name="connsiteY18" fmla="*/ 330836 h 34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382" h="345748">
                  <a:moveTo>
                    <a:pt x="219207" y="330836"/>
                  </a:moveTo>
                  <a:lnTo>
                    <a:pt x="179032" y="37578"/>
                  </a:lnTo>
                  <a:cubicBezTo>
                    <a:pt x="178155" y="31087"/>
                    <a:pt x="172576" y="26245"/>
                    <a:pt x="166015" y="26245"/>
                  </a:cubicBezTo>
                  <a:lnTo>
                    <a:pt x="135699" y="26245"/>
                  </a:lnTo>
                  <a:cubicBezTo>
                    <a:pt x="135840" y="25508"/>
                    <a:pt x="135875" y="24807"/>
                    <a:pt x="135910" y="24070"/>
                  </a:cubicBezTo>
                  <a:lnTo>
                    <a:pt x="135910" y="13123"/>
                  </a:lnTo>
                  <a:cubicBezTo>
                    <a:pt x="135910" y="5860"/>
                    <a:pt x="130015" y="0"/>
                    <a:pt x="122787" y="0"/>
                  </a:cubicBezTo>
                  <a:lnTo>
                    <a:pt x="96542" y="0"/>
                  </a:lnTo>
                  <a:cubicBezTo>
                    <a:pt x="89279" y="0"/>
                    <a:pt x="83420" y="5895"/>
                    <a:pt x="83420" y="13123"/>
                  </a:cubicBezTo>
                  <a:lnTo>
                    <a:pt x="83420" y="24070"/>
                  </a:lnTo>
                  <a:cubicBezTo>
                    <a:pt x="83420" y="24807"/>
                    <a:pt x="83490" y="25543"/>
                    <a:pt x="83630" y="26245"/>
                  </a:cubicBezTo>
                  <a:lnTo>
                    <a:pt x="53315" y="26245"/>
                  </a:lnTo>
                  <a:cubicBezTo>
                    <a:pt x="46754" y="26245"/>
                    <a:pt x="41210" y="31087"/>
                    <a:pt x="40298" y="37578"/>
                  </a:cubicBezTo>
                  <a:lnTo>
                    <a:pt x="123" y="330836"/>
                  </a:lnTo>
                  <a:cubicBezTo>
                    <a:pt x="-860" y="338029"/>
                    <a:pt x="4158" y="344661"/>
                    <a:pt x="11351" y="345643"/>
                  </a:cubicBezTo>
                  <a:cubicBezTo>
                    <a:pt x="11947" y="345713"/>
                    <a:pt x="12544" y="345749"/>
                    <a:pt x="13140" y="345749"/>
                  </a:cubicBezTo>
                  <a:lnTo>
                    <a:pt x="206260" y="345749"/>
                  </a:lnTo>
                  <a:cubicBezTo>
                    <a:pt x="213523" y="345749"/>
                    <a:pt x="219382" y="339854"/>
                    <a:pt x="219382" y="332626"/>
                  </a:cubicBezTo>
                  <a:cubicBezTo>
                    <a:pt x="219347" y="331994"/>
                    <a:pt x="219277" y="331433"/>
                    <a:pt x="219207" y="330836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3381AE6-95CA-4540-8231-D0A594051AA1}"/>
                </a:ext>
              </a:extLst>
            </p:cNvPr>
            <p:cNvSpPr/>
            <p:nvPr/>
          </p:nvSpPr>
          <p:spPr>
            <a:xfrm>
              <a:off x="5352082" y="5944925"/>
              <a:ext cx="101050" cy="140714"/>
            </a:xfrm>
            <a:custGeom>
              <a:avLst/>
              <a:gdLst>
                <a:gd name="connsiteX0" fmla="*/ 0 w 101050"/>
                <a:gd name="connsiteY0" fmla="*/ 140715 h 140714"/>
                <a:gd name="connsiteX1" fmla="*/ 0 w 101050"/>
                <a:gd name="connsiteY1" fmla="*/ 506 h 140714"/>
                <a:gd name="connsiteX2" fmla="*/ 982 w 101050"/>
                <a:gd name="connsiteY2" fmla="*/ 401 h 140714"/>
                <a:gd name="connsiteX3" fmla="*/ 76069 w 101050"/>
                <a:gd name="connsiteY3" fmla="*/ 52225 h 140714"/>
                <a:gd name="connsiteX4" fmla="*/ 101051 w 101050"/>
                <a:gd name="connsiteY4" fmla="*/ 118259 h 140714"/>
                <a:gd name="connsiteX5" fmla="*/ 0 w 101050"/>
                <a:gd name="connsiteY5" fmla="*/ 140715 h 14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50" h="140714">
                  <a:moveTo>
                    <a:pt x="0" y="140715"/>
                  </a:moveTo>
                  <a:lnTo>
                    <a:pt x="0" y="506"/>
                  </a:lnTo>
                  <a:lnTo>
                    <a:pt x="982" y="401"/>
                  </a:lnTo>
                  <a:cubicBezTo>
                    <a:pt x="35403" y="-3283"/>
                    <a:pt x="67297" y="18752"/>
                    <a:pt x="76069" y="52225"/>
                  </a:cubicBezTo>
                  <a:lnTo>
                    <a:pt x="101051" y="118259"/>
                  </a:lnTo>
                  <a:lnTo>
                    <a:pt x="0" y="140715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9694A30-1505-4C11-8DA2-4201D25B2262}"/>
                </a:ext>
              </a:extLst>
            </p:cNvPr>
            <p:cNvSpPr/>
            <p:nvPr/>
          </p:nvSpPr>
          <p:spPr>
            <a:xfrm>
              <a:off x="5152914" y="5600432"/>
              <a:ext cx="274411" cy="280187"/>
            </a:xfrm>
            <a:custGeom>
              <a:avLst/>
              <a:gdLst>
                <a:gd name="connsiteX0" fmla="*/ 145484 w 274411"/>
                <a:gd name="connsiteY0" fmla="*/ 273632 h 280187"/>
                <a:gd name="connsiteX1" fmla="*/ 68293 w 274411"/>
                <a:gd name="connsiteY1" fmla="*/ 243667 h 280187"/>
                <a:gd name="connsiteX2" fmla="*/ 30434 w 274411"/>
                <a:gd name="connsiteY2" fmla="*/ 228966 h 280187"/>
                <a:gd name="connsiteX3" fmla="*/ 15872 w 274411"/>
                <a:gd name="connsiteY3" fmla="*/ 220369 h 280187"/>
                <a:gd name="connsiteX4" fmla="*/ 8609 w 274411"/>
                <a:gd name="connsiteY4" fmla="*/ 206300 h 280187"/>
                <a:gd name="connsiteX5" fmla="*/ 6609 w 274411"/>
                <a:gd name="connsiteY5" fmla="*/ 171072 h 280187"/>
                <a:gd name="connsiteX6" fmla="*/ 9732 w 274411"/>
                <a:gd name="connsiteY6" fmla="*/ 133353 h 280187"/>
                <a:gd name="connsiteX7" fmla="*/ 33030 w 274411"/>
                <a:gd name="connsiteY7" fmla="*/ 66863 h 280187"/>
                <a:gd name="connsiteX8" fmla="*/ 134888 w 274411"/>
                <a:gd name="connsiteY8" fmla="*/ 6759 h 280187"/>
                <a:gd name="connsiteX9" fmla="*/ 189483 w 274411"/>
                <a:gd name="connsiteY9" fmla="*/ 28443 h 280187"/>
                <a:gd name="connsiteX10" fmla="*/ 194641 w 274411"/>
                <a:gd name="connsiteY10" fmla="*/ 33425 h 280187"/>
                <a:gd name="connsiteX11" fmla="*/ 198746 w 274411"/>
                <a:gd name="connsiteY11" fmla="*/ 33706 h 280187"/>
                <a:gd name="connsiteX12" fmla="*/ 204150 w 274411"/>
                <a:gd name="connsiteY12" fmla="*/ 33425 h 280187"/>
                <a:gd name="connsiteX13" fmla="*/ 222886 w 274411"/>
                <a:gd name="connsiteY13" fmla="*/ 34197 h 280187"/>
                <a:gd name="connsiteX14" fmla="*/ 253798 w 274411"/>
                <a:gd name="connsiteY14" fmla="*/ 47039 h 280187"/>
                <a:gd name="connsiteX15" fmla="*/ 267798 w 274411"/>
                <a:gd name="connsiteY15" fmla="*/ 72302 h 280187"/>
                <a:gd name="connsiteX16" fmla="*/ 257693 w 274411"/>
                <a:gd name="connsiteY16" fmla="*/ 96687 h 280187"/>
                <a:gd name="connsiteX17" fmla="*/ 224290 w 274411"/>
                <a:gd name="connsiteY17" fmla="*/ 101143 h 280187"/>
                <a:gd name="connsiteX18" fmla="*/ 183834 w 274411"/>
                <a:gd name="connsiteY18" fmla="*/ 99003 h 280187"/>
                <a:gd name="connsiteX19" fmla="*/ 163344 w 274411"/>
                <a:gd name="connsiteY19" fmla="*/ 97915 h 280187"/>
                <a:gd name="connsiteX20" fmla="*/ 163344 w 274411"/>
                <a:gd name="connsiteY20" fmla="*/ 104477 h 280187"/>
                <a:gd name="connsiteX21" fmla="*/ 217834 w 274411"/>
                <a:gd name="connsiteY21" fmla="*/ 107354 h 280187"/>
                <a:gd name="connsiteX22" fmla="*/ 244395 w 274411"/>
                <a:gd name="connsiteY22" fmla="*/ 108441 h 280187"/>
                <a:gd name="connsiteX23" fmla="*/ 262640 w 274411"/>
                <a:gd name="connsiteY23" fmla="*/ 101108 h 280187"/>
                <a:gd name="connsiteX24" fmla="*/ 273657 w 274411"/>
                <a:gd name="connsiteY24" fmla="*/ 66969 h 280187"/>
                <a:gd name="connsiteX25" fmla="*/ 249132 w 274411"/>
                <a:gd name="connsiteY25" fmla="*/ 35811 h 280187"/>
                <a:gd name="connsiteX26" fmla="*/ 196290 w 274411"/>
                <a:gd name="connsiteY26" fmla="*/ 27285 h 280187"/>
                <a:gd name="connsiteX27" fmla="*/ 198606 w 274411"/>
                <a:gd name="connsiteY27" fmla="*/ 28232 h 280187"/>
                <a:gd name="connsiteX28" fmla="*/ 118502 w 274411"/>
                <a:gd name="connsiteY28" fmla="*/ 619 h 280187"/>
                <a:gd name="connsiteX29" fmla="*/ 41030 w 274411"/>
                <a:gd name="connsiteY29" fmla="*/ 44478 h 280187"/>
                <a:gd name="connsiteX30" fmla="*/ 2680 w 274411"/>
                <a:gd name="connsiteY30" fmla="*/ 136441 h 280187"/>
                <a:gd name="connsiteX31" fmla="*/ 329 w 274411"/>
                <a:gd name="connsiteY31" fmla="*/ 190896 h 280187"/>
                <a:gd name="connsiteX32" fmla="*/ 4399 w 274411"/>
                <a:gd name="connsiteY32" fmla="*/ 214440 h 280187"/>
                <a:gd name="connsiteX33" fmla="*/ 20223 w 274411"/>
                <a:gd name="connsiteY33" fmla="*/ 231387 h 280187"/>
                <a:gd name="connsiteX34" fmla="*/ 45311 w 274411"/>
                <a:gd name="connsiteY34" fmla="*/ 241702 h 280187"/>
                <a:gd name="connsiteX35" fmla="*/ 73766 w 274411"/>
                <a:gd name="connsiteY35" fmla="*/ 252755 h 280187"/>
                <a:gd name="connsiteX36" fmla="*/ 129625 w 274411"/>
                <a:gd name="connsiteY36" fmla="*/ 274439 h 280187"/>
                <a:gd name="connsiteX37" fmla="*/ 143835 w 274411"/>
                <a:gd name="connsiteY37" fmla="*/ 279947 h 280187"/>
                <a:gd name="connsiteX38" fmla="*/ 145484 w 274411"/>
                <a:gd name="connsiteY38" fmla="*/ 273632 h 2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4411" h="280187">
                  <a:moveTo>
                    <a:pt x="145484" y="273632"/>
                  </a:moveTo>
                  <a:lnTo>
                    <a:pt x="68293" y="243667"/>
                  </a:lnTo>
                  <a:cubicBezTo>
                    <a:pt x="55661" y="238755"/>
                    <a:pt x="42960" y="234018"/>
                    <a:pt x="30434" y="228966"/>
                  </a:cubicBezTo>
                  <a:cubicBezTo>
                    <a:pt x="25065" y="227106"/>
                    <a:pt x="20083" y="224159"/>
                    <a:pt x="15872" y="220369"/>
                  </a:cubicBezTo>
                  <a:cubicBezTo>
                    <a:pt x="12188" y="216440"/>
                    <a:pt x="9662" y="211598"/>
                    <a:pt x="8609" y="206300"/>
                  </a:cubicBezTo>
                  <a:cubicBezTo>
                    <a:pt x="5943" y="194966"/>
                    <a:pt x="6399" y="182616"/>
                    <a:pt x="6609" y="171072"/>
                  </a:cubicBezTo>
                  <a:cubicBezTo>
                    <a:pt x="6750" y="158441"/>
                    <a:pt x="7802" y="145844"/>
                    <a:pt x="9732" y="133353"/>
                  </a:cubicBezTo>
                  <a:cubicBezTo>
                    <a:pt x="13101" y="109880"/>
                    <a:pt x="21030" y="87319"/>
                    <a:pt x="33030" y="66863"/>
                  </a:cubicBezTo>
                  <a:cubicBezTo>
                    <a:pt x="54679" y="31355"/>
                    <a:pt x="91976" y="4619"/>
                    <a:pt x="134888" y="6759"/>
                  </a:cubicBezTo>
                  <a:cubicBezTo>
                    <a:pt x="154747" y="7741"/>
                    <a:pt x="174747" y="14864"/>
                    <a:pt x="189483" y="28443"/>
                  </a:cubicBezTo>
                  <a:cubicBezTo>
                    <a:pt x="191027" y="30267"/>
                    <a:pt x="192747" y="31952"/>
                    <a:pt x="194641" y="33425"/>
                  </a:cubicBezTo>
                  <a:cubicBezTo>
                    <a:pt x="195940" y="33916"/>
                    <a:pt x="197378" y="34022"/>
                    <a:pt x="198746" y="33706"/>
                  </a:cubicBezTo>
                  <a:cubicBezTo>
                    <a:pt x="200536" y="33601"/>
                    <a:pt x="202360" y="33495"/>
                    <a:pt x="204150" y="33425"/>
                  </a:cubicBezTo>
                  <a:cubicBezTo>
                    <a:pt x="210395" y="33145"/>
                    <a:pt x="216676" y="33425"/>
                    <a:pt x="222886" y="34197"/>
                  </a:cubicBezTo>
                  <a:cubicBezTo>
                    <a:pt x="234220" y="35425"/>
                    <a:pt x="244956" y="39881"/>
                    <a:pt x="253798" y="47039"/>
                  </a:cubicBezTo>
                  <a:cubicBezTo>
                    <a:pt x="261166" y="53390"/>
                    <a:pt x="267166" y="62337"/>
                    <a:pt x="267798" y="72302"/>
                  </a:cubicBezTo>
                  <a:cubicBezTo>
                    <a:pt x="268394" y="81565"/>
                    <a:pt x="264675" y="90582"/>
                    <a:pt x="257693" y="96687"/>
                  </a:cubicBezTo>
                  <a:cubicBezTo>
                    <a:pt x="248500" y="104442"/>
                    <a:pt x="235342" y="101705"/>
                    <a:pt x="224290" y="101143"/>
                  </a:cubicBezTo>
                  <a:lnTo>
                    <a:pt x="183834" y="99003"/>
                  </a:lnTo>
                  <a:lnTo>
                    <a:pt x="163344" y="97915"/>
                  </a:lnTo>
                  <a:cubicBezTo>
                    <a:pt x="159133" y="97705"/>
                    <a:pt x="159133" y="104266"/>
                    <a:pt x="163344" y="104477"/>
                  </a:cubicBezTo>
                  <a:lnTo>
                    <a:pt x="217834" y="107354"/>
                  </a:lnTo>
                  <a:cubicBezTo>
                    <a:pt x="226606" y="107810"/>
                    <a:pt x="235623" y="108968"/>
                    <a:pt x="244395" y="108441"/>
                  </a:cubicBezTo>
                  <a:cubicBezTo>
                    <a:pt x="251132" y="108126"/>
                    <a:pt x="257552" y="105564"/>
                    <a:pt x="262640" y="101108"/>
                  </a:cubicBezTo>
                  <a:cubicBezTo>
                    <a:pt x="272043" y="92442"/>
                    <a:pt x="276254" y="79495"/>
                    <a:pt x="273657" y="66969"/>
                  </a:cubicBezTo>
                  <a:cubicBezTo>
                    <a:pt x="270850" y="53530"/>
                    <a:pt x="260851" y="42443"/>
                    <a:pt x="249132" y="35811"/>
                  </a:cubicBezTo>
                  <a:cubicBezTo>
                    <a:pt x="233202" y="26829"/>
                    <a:pt x="214150" y="25952"/>
                    <a:pt x="196290" y="27285"/>
                  </a:cubicBezTo>
                  <a:lnTo>
                    <a:pt x="198606" y="28232"/>
                  </a:lnTo>
                  <a:cubicBezTo>
                    <a:pt x="178431" y="6584"/>
                    <a:pt x="147519" y="-2574"/>
                    <a:pt x="118502" y="619"/>
                  </a:cubicBezTo>
                  <a:cubicBezTo>
                    <a:pt x="87871" y="3987"/>
                    <a:pt x="60609" y="21110"/>
                    <a:pt x="41030" y="44478"/>
                  </a:cubicBezTo>
                  <a:cubicBezTo>
                    <a:pt x="19206" y="70547"/>
                    <a:pt x="7311" y="103038"/>
                    <a:pt x="2680" y="136441"/>
                  </a:cubicBezTo>
                  <a:cubicBezTo>
                    <a:pt x="259" y="154476"/>
                    <a:pt x="-513" y="172721"/>
                    <a:pt x="329" y="190896"/>
                  </a:cubicBezTo>
                  <a:cubicBezTo>
                    <a:pt x="294" y="198931"/>
                    <a:pt x="1662" y="206896"/>
                    <a:pt x="4399" y="214440"/>
                  </a:cubicBezTo>
                  <a:cubicBezTo>
                    <a:pt x="7487" y="221773"/>
                    <a:pt x="13101" y="227773"/>
                    <a:pt x="20223" y="231387"/>
                  </a:cubicBezTo>
                  <a:cubicBezTo>
                    <a:pt x="28363" y="235317"/>
                    <a:pt x="36749" y="238755"/>
                    <a:pt x="45311" y="241702"/>
                  </a:cubicBezTo>
                  <a:lnTo>
                    <a:pt x="73766" y="252755"/>
                  </a:lnTo>
                  <a:lnTo>
                    <a:pt x="129625" y="274439"/>
                  </a:lnTo>
                  <a:lnTo>
                    <a:pt x="143835" y="279947"/>
                  </a:lnTo>
                  <a:cubicBezTo>
                    <a:pt x="147695" y="281491"/>
                    <a:pt x="149379" y="275140"/>
                    <a:pt x="145484" y="273632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82A8F10-8002-4782-8870-3A6CEA7083EB}"/>
                </a:ext>
              </a:extLst>
            </p:cNvPr>
            <p:cNvSpPr/>
            <p:nvPr/>
          </p:nvSpPr>
          <p:spPr>
            <a:xfrm>
              <a:off x="5143103" y="5583087"/>
              <a:ext cx="67858" cy="67858"/>
            </a:xfrm>
            <a:custGeom>
              <a:avLst/>
              <a:gdLst>
                <a:gd name="connsiteX0" fmla="*/ 33929 w 67858"/>
                <a:gd name="connsiteY0" fmla="*/ 67858 h 67858"/>
                <a:gd name="connsiteX1" fmla="*/ 0 w 67858"/>
                <a:gd name="connsiteY1" fmla="*/ 33929 h 67858"/>
                <a:gd name="connsiteX2" fmla="*/ 33929 w 67858"/>
                <a:gd name="connsiteY2" fmla="*/ 0 h 67858"/>
                <a:gd name="connsiteX3" fmla="*/ 67858 w 67858"/>
                <a:gd name="connsiteY3" fmla="*/ 33929 h 67858"/>
                <a:gd name="connsiteX4" fmla="*/ 67858 w 67858"/>
                <a:gd name="connsiteY4" fmla="*/ 33929 h 67858"/>
                <a:gd name="connsiteX5" fmla="*/ 33929 w 67858"/>
                <a:gd name="connsiteY5" fmla="*/ 67858 h 67858"/>
                <a:gd name="connsiteX6" fmla="*/ 33929 w 67858"/>
                <a:gd name="connsiteY6" fmla="*/ 6596 h 67858"/>
                <a:gd name="connsiteX7" fmla="*/ 6561 w 67858"/>
                <a:gd name="connsiteY7" fmla="*/ 33964 h 67858"/>
                <a:gd name="connsiteX8" fmla="*/ 33929 w 67858"/>
                <a:gd name="connsiteY8" fmla="*/ 61332 h 67858"/>
                <a:gd name="connsiteX9" fmla="*/ 61297 w 67858"/>
                <a:gd name="connsiteY9" fmla="*/ 33964 h 67858"/>
                <a:gd name="connsiteX10" fmla="*/ 33929 w 67858"/>
                <a:gd name="connsiteY10" fmla="*/ 6596 h 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858" h="67858">
                  <a:moveTo>
                    <a:pt x="33929" y="67858"/>
                  </a:moveTo>
                  <a:cubicBezTo>
                    <a:pt x="15193" y="67858"/>
                    <a:pt x="0" y="52666"/>
                    <a:pt x="0" y="33929"/>
                  </a:cubicBezTo>
                  <a:cubicBezTo>
                    <a:pt x="0" y="15193"/>
                    <a:pt x="15193" y="0"/>
                    <a:pt x="33929" y="0"/>
                  </a:cubicBezTo>
                  <a:cubicBezTo>
                    <a:pt x="52666" y="0"/>
                    <a:pt x="67858" y="15193"/>
                    <a:pt x="67858" y="33929"/>
                  </a:cubicBezTo>
                  <a:lnTo>
                    <a:pt x="67858" y="33929"/>
                  </a:lnTo>
                  <a:cubicBezTo>
                    <a:pt x="67823" y="52666"/>
                    <a:pt x="52631" y="67858"/>
                    <a:pt x="33929" y="67858"/>
                  </a:cubicBezTo>
                  <a:close/>
                  <a:moveTo>
                    <a:pt x="33929" y="6596"/>
                  </a:moveTo>
                  <a:cubicBezTo>
                    <a:pt x="18807" y="6596"/>
                    <a:pt x="6561" y="18842"/>
                    <a:pt x="6561" y="33964"/>
                  </a:cubicBezTo>
                  <a:cubicBezTo>
                    <a:pt x="6561" y="49087"/>
                    <a:pt x="18807" y="61332"/>
                    <a:pt x="33929" y="61332"/>
                  </a:cubicBezTo>
                  <a:cubicBezTo>
                    <a:pt x="49052" y="61332"/>
                    <a:pt x="61297" y="49087"/>
                    <a:pt x="61297" y="33964"/>
                  </a:cubicBezTo>
                  <a:cubicBezTo>
                    <a:pt x="61262" y="18842"/>
                    <a:pt x="49017" y="6596"/>
                    <a:pt x="33929" y="6596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DB4EB00-BE9E-4122-AABC-9F32870C1EDF}"/>
                </a:ext>
              </a:extLst>
            </p:cNvPr>
            <p:cNvSpPr/>
            <p:nvPr/>
          </p:nvSpPr>
          <p:spPr>
            <a:xfrm>
              <a:off x="5015527" y="6447563"/>
              <a:ext cx="1549376" cy="4350"/>
            </a:xfrm>
            <a:custGeom>
              <a:avLst/>
              <a:gdLst>
                <a:gd name="connsiteX0" fmla="*/ 1547236 w 1549376"/>
                <a:gd name="connsiteY0" fmla="*/ 4351 h 4350"/>
                <a:gd name="connsiteX1" fmla="*/ 2175 w 1549376"/>
                <a:gd name="connsiteY1" fmla="*/ 4351 h 4350"/>
                <a:gd name="connsiteX2" fmla="*/ 0 w 1549376"/>
                <a:gd name="connsiteY2" fmla="*/ 2175 h 4350"/>
                <a:gd name="connsiteX3" fmla="*/ 2175 w 1549376"/>
                <a:gd name="connsiteY3" fmla="*/ 0 h 4350"/>
                <a:gd name="connsiteX4" fmla="*/ 1547201 w 1549376"/>
                <a:gd name="connsiteY4" fmla="*/ 0 h 4350"/>
                <a:gd name="connsiteX5" fmla="*/ 1549376 w 1549376"/>
                <a:gd name="connsiteY5" fmla="*/ 2175 h 4350"/>
                <a:gd name="connsiteX6" fmla="*/ 1547236 w 1549376"/>
                <a:gd name="connsiteY6" fmla="*/ 4351 h 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376" h="4350">
                  <a:moveTo>
                    <a:pt x="1547236" y="4351"/>
                  </a:moveTo>
                  <a:lnTo>
                    <a:pt x="2175" y="4351"/>
                  </a:lnTo>
                  <a:cubicBezTo>
                    <a:pt x="982" y="4351"/>
                    <a:pt x="0" y="3368"/>
                    <a:pt x="0" y="2175"/>
                  </a:cubicBezTo>
                  <a:cubicBezTo>
                    <a:pt x="0" y="982"/>
                    <a:pt x="982" y="0"/>
                    <a:pt x="2175" y="0"/>
                  </a:cubicBezTo>
                  <a:lnTo>
                    <a:pt x="1547201" y="0"/>
                  </a:lnTo>
                  <a:cubicBezTo>
                    <a:pt x="1548394" y="0"/>
                    <a:pt x="1549376" y="982"/>
                    <a:pt x="1549376" y="2175"/>
                  </a:cubicBezTo>
                  <a:cubicBezTo>
                    <a:pt x="1549376" y="3368"/>
                    <a:pt x="1548429" y="4351"/>
                    <a:pt x="1547236" y="4351"/>
                  </a:cubicBez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1D5BE754-1164-4579-879B-6878600ED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8035" y="5503872"/>
              <a:ext cx="529885" cy="456481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791DA80-570D-4382-8926-9EF0EDA8ECE6}"/>
              </a:ext>
            </a:extLst>
          </p:cNvPr>
          <p:cNvGrpSpPr/>
          <p:nvPr/>
        </p:nvGrpSpPr>
        <p:grpSpPr>
          <a:xfrm rot="2880355">
            <a:off x="3456503" y="3681453"/>
            <a:ext cx="580721" cy="418664"/>
            <a:chOff x="5441577" y="2625775"/>
            <a:chExt cx="762000" cy="549355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6A7C11BD-4924-4842-A1C6-BCFEF0FFF9A7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118" name="Graphic 117">
              <a:extLst>
                <a:ext uri="{FF2B5EF4-FFF2-40B4-BE49-F238E27FC236}">
                  <a16:creationId xmlns:a16="http://schemas.microsoft.com/office/drawing/2014/main" id="{03923AE2-7E45-4E53-8AEC-E879D78C0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cxnSp>
        <p:nvCxnSpPr>
          <p:cNvPr id="120" name="Connector: Curved 119">
            <a:extLst>
              <a:ext uri="{FF2B5EF4-FFF2-40B4-BE49-F238E27FC236}">
                <a16:creationId xmlns:a16="http://schemas.microsoft.com/office/drawing/2014/main" id="{27A5CCF6-0134-4B8B-922D-19077D7E8F6B}"/>
              </a:ext>
            </a:extLst>
          </p:cNvPr>
          <p:cNvCxnSpPr>
            <a:stCxn id="117" idx="1"/>
            <a:endCxn id="75" idx="3"/>
          </p:cNvCxnSpPr>
          <p:nvPr/>
        </p:nvCxnSpPr>
        <p:spPr>
          <a:xfrm rot="16200000" flipV="1">
            <a:off x="2876782" y="2999169"/>
            <a:ext cx="759829" cy="591803"/>
          </a:xfrm>
          <a:prstGeom prst="curved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: Curved 120">
            <a:extLst>
              <a:ext uri="{FF2B5EF4-FFF2-40B4-BE49-F238E27FC236}">
                <a16:creationId xmlns:a16="http://schemas.microsoft.com/office/drawing/2014/main" id="{F980EC1C-554D-40AD-89F3-F75F60E76FE0}"/>
              </a:ext>
            </a:extLst>
          </p:cNvPr>
          <p:cNvCxnSpPr>
            <a:cxnSpLocks/>
            <a:stCxn id="117" idx="0"/>
            <a:endCxn id="70" idx="1"/>
          </p:cNvCxnSpPr>
          <p:nvPr/>
        </p:nvCxnSpPr>
        <p:spPr>
          <a:xfrm flipV="1">
            <a:off x="3902442" y="3500077"/>
            <a:ext cx="266737" cy="250654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: Curved 123">
            <a:extLst>
              <a:ext uri="{FF2B5EF4-FFF2-40B4-BE49-F238E27FC236}">
                <a16:creationId xmlns:a16="http://schemas.microsoft.com/office/drawing/2014/main" id="{7496E8D6-87FB-4CB1-9F1D-753D4D87A803}"/>
              </a:ext>
            </a:extLst>
          </p:cNvPr>
          <p:cNvCxnSpPr>
            <a:cxnSpLocks/>
            <a:stCxn id="117" idx="3"/>
            <a:endCxn id="85" idx="3"/>
          </p:cNvCxnSpPr>
          <p:nvPr/>
        </p:nvCxnSpPr>
        <p:spPr>
          <a:xfrm rot="16200000" flipH="1">
            <a:off x="3758210" y="4289504"/>
            <a:ext cx="1403753" cy="1037913"/>
          </a:xfrm>
          <a:prstGeom prst="curved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: Curved 126">
            <a:extLst>
              <a:ext uri="{FF2B5EF4-FFF2-40B4-BE49-F238E27FC236}">
                <a16:creationId xmlns:a16="http://schemas.microsoft.com/office/drawing/2014/main" id="{AD46FC85-3226-449C-832F-602AAA731F65}"/>
              </a:ext>
            </a:extLst>
          </p:cNvPr>
          <p:cNvCxnSpPr>
            <a:cxnSpLocks/>
            <a:stCxn id="117" idx="2"/>
            <a:endCxn id="81" idx="3"/>
          </p:cNvCxnSpPr>
          <p:nvPr/>
        </p:nvCxnSpPr>
        <p:spPr>
          <a:xfrm rot="10800000" flipV="1">
            <a:off x="1517055" y="4030839"/>
            <a:ext cx="2074231" cy="949683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: Curved 129">
            <a:extLst>
              <a:ext uri="{FF2B5EF4-FFF2-40B4-BE49-F238E27FC236}">
                <a16:creationId xmlns:a16="http://schemas.microsoft.com/office/drawing/2014/main" id="{3DC363C2-FFC7-404D-B420-975E68968E0A}"/>
              </a:ext>
            </a:extLst>
          </p:cNvPr>
          <p:cNvCxnSpPr>
            <a:cxnSpLocks/>
            <a:stCxn id="117" idx="1"/>
            <a:endCxn id="78" idx="3"/>
          </p:cNvCxnSpPr>
          <p:nvPr/>
        </p:nvCxnSpPr>
        <p:spPr>
          <a:xfrm rot="16200000" flipV="1">
            <a:off x="1822499" y="1944886"/>
            <a:ext cx="1562462" cy="1897735"/>
          </a:xfrm>
          <a:prstGeom prst="curved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Arrow: Right 132">
            <a:extLst>
              <a:ext uri="{FF2B5EF4-FFF2-40B4-BE49-F238E27FC236}">
                <a16:creationId xmlns:a16="http://schemas.microsoft.com/office/drawing/2014/main" id="{804BFE62-BCA4-45CF-8FC5-7FF6DBC91DA7}"/>
              </a:ext>
            </a:extLst>
          </p:cNvPr>
          <p:cNvSpPr/>
          <p:nvPr/>
        </p:nvSpPr>
        <p:spPr>
          <a:xfrm>
            <a:off x="620071" y="3949524"/>
            <a:ext cx="1763885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Comentarii</a:t>
            </a:r>
          </a:p>
        </p:txBody>
      </p:sp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F6C574B1-3010-40DA-9AFA-70A96AB1E252}"/>
              </a:ext>
            </a:extLst>
          </p:cNvPr>
          <p:cNvSpPr/>
          <p:nvPr/>
        </p:nvSpPr>
        <p:spPr>
          <a:xfrm rot="19047791" flipH="1">
            <a:off x="3564085" y="2277580"/>
            <a:ext cx="1763885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Menționări</a:t>
            </a: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816D20BE-9791-49EE-9F37-49827565ACBC}"/>
              </a:ext>
            </a:extLst>
          </p:cNvPr>
          <p:cNvSpPr/>
          <p:nvPr/>
        </p:nvSpPr>
        <p:spPr>
          <a:xfrm rot="17155229" flipH="1">
            <a:off x="2821266" y="1726429"/>
            <a:ext cx="1763885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Mesaje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8C06247-D476-4F22-BD3C-2215E4F6CC8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137" name="Picture 136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0AE6D2BF-4934-4FFD-B807-6E5BC0BF4B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139" name="Picture 138" descr="Shape&#10;&#10;Description automatically generated with low confidence">
            <a:extLst>
              <a:ext uri="{FF2B5EF4-FFF2-40B4-BE49-F238E27FC236}">
                <a16:creationId xmlns:a16="http://schemas.microsoft.com/office/drawing/2014/main" id="{F570DFDA-4F54-4D9D-96B9-8F71BC092D7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338">
            <a:off x="439721" y="3846656"/>
            <a:ext cx="449603" cy="449603"/>
          </a:xfrm>
          <a:prstGeom prst="rect">
            <a:avLst/>
          </a:prstGeom>
        </p:spPr>
      </p:pic>
      <p:sp>
        <p:nvSpPr>
          <p:cNvPr id="140" name="TextBox 139">
            <a:extLst>
              <a:ext uri="{FF2B5EF4-FFF2-40B4-BE49-F238E27FC236}">
                <a16:creationId xmlns:a16="http://schemas.microsoft.com/office/drawing/2014/main" id="{67FBB40F-F368-4C4D-ABCC-588241DC790B}"/>
              </a:ext>
            </a:extLst>
          </p:cNvPr>
          <p:cNvSpPr txBox="1"/>
          <p:nvPr/>
        </p:nvSpPr>
        <p:spPr>
          <a:xfrm rot="18208034">
            <a:off x="-146142" y="3775153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țional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</a:p>
        </p:txBody>
      </p:sp>
      <p:pic>
        <p:nvPicPr>
          <p:cNvPr id="143" name="Picture 142" descr="Shape&#10;&#10;Description automatically generated with low confidence">
            <a:extLst>
              <a:ext uri="{FF2B5EF4-FFF2-40B4-BE49-F238E27FC236}">
                <a16:creationId xmlns:a16="http://schemas.microsoft.com/office/drawing/2014/main" id="{E5F1423A-F436-453E-8D81-590B9AEC344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591" y="1012667"/>
            <a:ext cx="449603" cy="449603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B5EBF4AA-5EA7-4E6B-B1A3-767386321B52}"/>
              </a:ext>
            </a:extLst>
          </p:cNvPr>
          <p:cNvSpPr txBox="1"/>
          <p:nvPr/>
        </p:nvSpPr>
        <p:spPr>
          <a:xfrm rot="19406752">
            <a:off x="2978028" y="1006305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țional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</a:p>
        </p:txBody>
      </p:sp>
      <p:pic>
        <p:nvPicPr>
          <p:cNvPr id="146" name="Picture 145" descr="Shape&#10;&#10;Description automatically generated with low confidence">
            <a:extLst>
              <a:ext uri="{FF2B5EF4-FFF2-40B4-BE49-F238E27FC236}">
                <a16:creationId xmlns:a16="http://schemas.microsoft.com/office/drawing/2014/main" id="{7AAC2CD1-45F7-48E3-AE3F-84444F6FF64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8626">
            <a:off x="5012306" y="1607719"/>
            <a:ext cx="449603" cy="449603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7249F268-2B2B-4925-B11D-285A2ACDCB7E}"/>
              </a:ext>
            </a:extLst>
          </p:cNvPr>
          <p:cNvSpPr txBox="1"/>
          <p:nvPr/>
        </p:nvSpPr>
        <p:spPr>
          <a:xfrm rot="20485527">
            <a:off x="4479309" y="1459347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țional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DD3E792-1D44-4FEC-8CBB-44DB9A7FEC48}"/>
              </a:ext>
            </a:extLst>
          </p:cNvPr>
          <p:cNvSpPr txBox="1"/>
          <p:nvPr/>
        </p:nvSpPr>
        <p:spPr>
          <a:xfrm>
            <a:off x="9695593" y="1097611"/>
            <a:ext cx="2270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 privat</a:t>
            </a: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4B131A4C-E7A8-4023-9333-BBA0053F4A3E}"/>
              </a:ext>
            </a:extLst>
          </p:cNvPr>
          <p:cNvSpPr/>
          <p:nvPr/>
        </p:nvSpPr>
        <p:spPr>
          <a:xfrm>
            <a:off x="7290970" y="1644482"/>
            <a:ext cx="3742018" cy="4165700"/>
          </a:xfrm>
          <a:prstGeom prst="ellipse">
            <a:avLst/>
          </a:prstGeom>
          <a:solidFill>
            <a:srgbClr val="DDF1F4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A078A38-F17A-4AAB-B6B5-CF0821E03DD9}"/>
              </a:ext>
            </a:extLst>
          </p:cNvPr>
          <p:cNvGrpSpPr/>
          <p:nvPr/>
        </p:nvGrpSpPr>
        <p:grpSpPr>
          <a:xfrm>
            <a:off x="8380075" y="3085481"/>
            <a:ext cx="1567021" cy="1515036"/>
            <a:chOff x="2413308" y="3200400"/>
            <a:chExt cx="1567021" cy="1515036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0A7024EB-31EE-46D2-9358-4825DBED09C7}"/>
                </a:ext>
              </a:extLst>
            </p:cNvPr>
            <p:cNvSpPr/>
            <p:nvPr/>
          </p:nvSpPr>
          <p:spPr>
            <a:xfrm>
              <a:off x="2413308" y="3200400"/>
              <a:ext cx="1567021" cy="151503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127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153" name="Graphic 152">
              <a:extLst>
                <a:ext uri="{FF2B5EF4-FFF2-40B4-BE49-F238E27FC236}">
                  <a16:creationId xmlns:a16="http://schemas.microsoft.com/office/drawing/2014/main" id="{7C7FE8B2-777A-4C77-A148-6EF2A2184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7364" y="3408324"/>
              <a:ext cx="1188425" cy="1023795"/>
            </a:xfrm>
            <a:prstGeom prst="rect">
              <a:avLst/>
            </a:prstGeom>
          </p:spPr>
        </p:pic>
      </p:grpSp>
      <p:pic>
        <p:nvPicPr>
          <p:cNvPr id="154" name="Graphic 153">
            <a:extLst>
              <a:ext uri="{FF2B5EF4-FFF2-40B4-BE49-F238E27FC236}">
                <a16:creationId xmlns:a16="http://schemas.microsoft.com/office/drawing/2014/main" id="{8335C122-37B5-4EFD-B01F-3A1E3678D6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9278" y="2675303"/>
            <a:ext cx="756257" cy="1057554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43DFA43-E0C9-4A62-8321-17C655F27265}"/>
              </a:ext>
            </a:extLst>
          </p:cNvPr>
          <p:cNvGrpSpPr/>
          <p:nvPr/>
        </p:nvGrpSpPr>
        <p:grpSpPr>
          <a:xfrm flipH="1">
            <a:off x="10069064" y="3814406"/>
            <a:ext cx="691222" cy="1083847"/>
            <a:chOff x="4652980" y="3921568"/>
            <a:chExt cx="618172" cy="969303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B7C8C8C-6370-49FE-B283-242A4448319C}"/>
                </a:ext>
              </a:extLst>
            </p:cNvPr>
            <p:cNvSpPr/>
            <p:nvPr/>
          </p:nvSpPr>
          <p:spPr>
            <a:xfrm>
              <a:off x="4727445" y="4615363"/>
              <a:ext cx="303679" cy="62597"/>
            </a:xfrm>
            <a:custGeom>
              <a:avLst/>
              <a:gdLst>
                <a:gd name="connsiteX0" fmla="*/ 0 w 303679"/>
                <a:gd name="connsiteY0" fmla="*/ 28972 h 62597"/>
                <a:gd name="connsiteX1" fmla="*/ 0 w 303679"/>
                <a:gd name="connsiteY1" fmla="*/ 33625 h 62597"/>
                <a:gd name="connsiteX2" fmla="*/ 28972 w 303679"/>
                <a:gd name="connsiteY2" fmla="*/ 62597 h 62597"/>
                <a:gd name="connsiteX3" fmla="*/ 274707 w 303679"/>
                <a:gd name="connsiteY3" fmla="*/ 62597 h 62597"/>
                <a:gd name="connsiteX4" fmla="*/ 303679 w 303679"/>
                <a:gd name="connsiteY4" fmla="*/ 33625 h 62597"/>
                <a:gd name="connsiteX5" fmla="*/ 303679 w 303679"/>
                <a:gd name="connsiteY5" fmla="*/ 28972 h 62597"/>
                <a:gd name="connsiteX6" fmla="*/ 296954 w 303679"/>
                <a:gd name="connsiteY6" fmla="*/ 10439 h 62597"/>
                <a:gd name="connsiteX7" fmla="*/ 292067 w 303679"/>
                <a:gd name="connsiteY7" fmla="*/ 5787 h 62597"/>
                <a:gd name="connsiteX8" fmla="*/ 164605 w 303679"/>
                <a:gd name="connsiteY8" fmla="*/ 5787 h 62597"/>
                <a:gd name="connsiteX9" fmla="*/ 158819 w 303679"/>
                <a:gd name="connsiteY9" fmla="*/ 0 h 62597"/>
                <a:gd name="connsiteX10" fmla="*/ 29011 w 303679"/>
                <a:gd name="connsiteY10" fmla="*/ 0 h 62597"/>
                <a:gd name="connsiteX11" fmla="*/ 0 w 303679"/>
                <a:gd name="connsiteY11" fmla="*/ 28972 h 6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679" h="62597">
                  <a:moveTo>
                    <a:pt x="0" y="28972"/>
                  </a:moveTo>
                  <a:lnTo>
                    <a:pt x="0" y="33625"/>
                  </a:lnTo>
                  <a:cubicBezTo>
                    <a:pt x="0" y="49616"/>
                    <a:pt x="12981" y="62597"/>
                    <a:pt x="28972" y="62597"/>
                  </a:cubicBezTo>
                  <a:lnTo>
                    <a:pt x="274707" y="62597"/>
                  </a:lnTo>
                  <a:cubicBezTo>
                    <a:pt x="290699" y="62597"/>
                    <a:pt x="303679" y="49616"/>
                    <a:pt x="303679" y="33625"/>
                  </a:cubicBezTo>
                  <a:lnTo>
                    <a:pt x="303679" y="28972"/>
                  </a:lnTo>
                  <a:cubicBezTo>
                    <a:pt x="303679" y="22208"/>
                    <a:pt x="301294" y="15639"/>
                    <a:pt x="296954" y="10439"/>
                  </a:cubicBezTo>
                  <a:cubicBezTo>
                    <a:pt x="295508" y="8719"/>
                    <a:pt x="293866" y="7155"/>
                    <a:pt x="292067" y="5787"/>
                  </a:cubicBezTo>
                  <a:lnTo>
                    <a:pt x="164605" y="5787"/>
                  </a:lnTo>
                  <a:cubicBezTo>
                    <a:pt x="161399" y="5787"/>
                    <a:pt x="158819" y="3206"/>
                    <a:pt x="158819" y="0"/>
                  </a:cubicBezTo>
                  <a:lnTo>
                    <a:pt x="29011" y="0"/>
                  </a:lnTo>
                  <a:cubicBezTo>
                    <a:pt x="12981" y="0"/>
                    <a:pt x="39" y="12981"/>
                    <a:pt x="0" y="28972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8907E0C-CB62-4023-AECB-5138726E23DE}"/>
                </a:ext>
              </a:extLst>
            </p:cNvPr>
            <p:cNvSpPr/>
            <p:nvPr/>
          </p:nvSpPr>
          <p:spPr>
            <a:xfrm>
              <a:off x="4863079" y="4676787"/>
              <a:ext cx="30145" cy="213283"/>
            </a:xfrm>
            <a:custGeom>
              <a:avLst/>
              <a:gdLst>
                <a:gd name="connsiteX0" fmla="*/ 0 w 30145"/>
                <a:gd name="connsiteY0" fmla="*/ 0 h 213283"/>
                <a:gd name="connsiteX1" fmla="*/ 30145 w 30145"/>
                <a:gd name="connsiteY1" fmla="*/ 0 h 213283"/>
                <a:gd name="connsiteX2" fmla="*/ 30145 w 30145"/>
                <a:gd name="connsiteY2" fmla="*/ 213283 h 213283"/>
                <a:gd name="connsiteX3" fmla="*/ 0 w 30145"/>
                <a:gd name="connsiteY3" fmla="*/ 213283 h 21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45" h="213283">
                  <a:moveTo>
                    <a:pt x="0" y="0"/>
                  </a:moveTo>
                  <a:lnTo>
                    <a:pt x="30145" y="0"/>
                  </a:lnTo>
                  <a:lnTo>
                    <a:pt x="30145" y="213283"/>
                  </a:lnTo>
                  <a:lnTo>
                    <a:pt x="0" y="213283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3FE14D1-DE02-4184-A42A-843408D8427D}"/>
                </a:ext>
              </a:extLst>
            </p:cNvPr>
            <p:cNvSpPr/>
            <p:nvPr/>
          </p:nvSpPr>
          <p:spPr>
            <a:xfrm>
              <a:off x="4777296" y="4859925"/>
              <a:ext cx="204016" cy="30946"/>
            </a:xfrm>
            <a:custGeom>
              <a:avLst/>
              <a:gdLst>
                <a:gd name="connsiteX0" fmla="*/ 0 w 204016"/>
                <a:gd name="connsiteY0" fmla="*/ 29089 h 30946"/>
                <a:gd name="connsiteX1" fmla="*/ 102008 w 204016"/>
                <a:gd name="connsiteY1" fmla="*/ 30341 h 30946"/>
                <a:gd name="connsiteX2" fmla="*/ 204017 w 204016"/>
                <a:gd name="connsiteY2" fmla="*/ 29089 h 30946"/>
                <a:gd name="connsiteX3" fmla="*/ 102008 w 204016"/>
                <a:gd name="connsiteY3" fmla="*/ 0 h 30946"/>
                <a:gd name="connsiteX4" fmla="*/ 0 w 204016"/>
                <a:gd name="connsiteY4" fmla="*/ 29089 h 3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16" h="30946">
                  <a:moveTo>
                    <a:pt x="0" y="29089"/>
                  </a:moveTo>
                  <a:cubicBezTo>
                    <a:pt x="0" y="32335"/>
                    <a:pt x="45667" y="30341"/>
                    <a:pt x="102008" y="30341"/>
                  </a:cubicBezTo>
                  <a:cubicBezTo>
                    <a:pt x="158350" y="30341"/>
                    <a:pt x="204017" y="32335"/>
                    <a:pt x="204017" y="29089"/>
                  </a:cubicBezTo>
                  <a:cubicBezTo>
                    <a:pt x="204017" y="25844"/>
                    <a:pt x="158350" y="0"/>
                    <a:pt x="102008" y="0"/>
                  </a:cubicBezTo>
                  <a:cubicBezTo>
                    <a:pt x="45667" y="0"/>
                    <a:pt x="0" y="25844"/>
                    <a:pt x="0" y="29089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3B06AA4-546A-4C49-881D-F75ABAF89C78}"/>
                </a:ext>
              </a:extLst>
            </p:cNvPr>
            <p:cNvSpPr/>
            <p:nvPr/>
          </p:nvSpPr>
          <p:spPr>
            <a:xfrm>
              <a:off x="4761913" y="4577557"/>
              <a:ext cx="299238" cy="104184"/>
            </a:xfrm>
            <a:custGeom>
              <a:avLst/>
              <a:gdLst>
                <a:gd name="connsiteX0" fmla="*/ 12842 w 299238"/>
                <a:gd name="connsiteY0" fmla="*/ 61891 h 104184"/>
                <a:gd name="connsiteX1" fmla="*/ 115671 w 299238"/>
                <a:gd name="connsiteY1" fmla="*/ 78312 h 104184"/>
                <a:gd name="connsiteX2" fmla="*/ 235157 w 299238"/>
                <a:gd name="connsiteY2" fmla="*/ 97393 h 104184"/>
                <a:gd name="connsiteX3" fmla="*/ 276602 w 299238"/>
                <a:gd name="connsiteY3" fmla="*/ 104000 h 104184"/>
                <a:gd name="connsiteX4" fmla="*/ 294001 w 299238"/>
                <a:gd name="connsiteY4" fmla="*/ 91371 h 104184"/>
                <a:gd name="connsiteX5" fmla="*/ 295877 w 299238"/>
                <a:gd name="connsiteY5" fmla="*/ 79642 h 104184"/>
                <a:gd name="connsiteX6" fmla="*/ 297598 w 299238"/>
                <a:gd name="connsiteY6" fmla="*/ 68733 h 104184"/>
                <a:gd name="connsiteX7" fmla="*/ 299044 w 299238"/>
                <a:gd name="connsiteY7" fmla="*/ 59741 h 104184"/>
                <a:gd name="connsiteX8" fmla="*/ 296151 w 299238"/>
                <a:gd name="connsiteY8" fmla="*/ 48246 h 104184"/>
                <a:gd name="connsiteX9" fmla="*/ 290521 w 299238"/>
                <a:gd name="connsiteY9" fmla="*/ 43593 h 104184"/>
                <a:gd name="connsiteX10" fmla="*/ 130177 w 299238"/>
                <a:gd name="connsiteY10" fmla="*/ 43593 h 104184"/>
                <a:gd name="connsiteX11" fmla="*/ 124390 w 299238"/>
                <a:gd name="connsiteY11" fmla="*/ 37806 h 104184"/>
                <a:gd name="connsiteX12" fmla="*/ 124390 w 299238"/>
                <a:gd name="connsiteY12" fmla="*/ 33232 h 104184"/>
                <a:gd name="connsiteX13" fmla="*/ 130177 w 299238"/>
                <a:gd name="connsiteY13" fmla="*/ 27445 h 104184"/>
                <a:gd name="connsiteX14" fmla="*/ 193204 w 299238"/>
                <a:gd name="connsiteY14" fmla="*/ 27445 h 104184"/>
                <a:gd name="connsiteX15" fmla="*/ 164154 w 299238"/>
                <a:gd name="connsiteY15" fmla="*/ 22792 h 104184"/>
                <a:gd name="connsiteX16" fmla="*/ 74813 w 299238"/>
                <a:gd name="connsiteY16" fmla="*/ 8521 h 104184"/>
                <a:gd name="connsiteX17" fmla="*/ 22656 w 299238"/>
                <a:gd name="connsiteY17" fmla="*/ 193 h 104184"/>
                <a:gd name="connsiteX18" fmla="*/ 5218 w 299238"/>
                <a:gd name="connsiteY18" fmla="*/ 12822 h 104184"/>
                <a:gd name="connsiteX19" fmla="*/ 174 w 299238"/>
                <a:gd name="connsiteY19" fmla="*/ 44453 h 104184"/>
                <a:gd name="connsiteX20" fmla="*/ 12842 w 299238"/>
                <a:gd name="connsiteY20" fmla="*/ 61891 h 1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9238" h="104184">
                  <a:moveTo>
                    <a:pt x="12842" y="61891"/>
                  </a:moveTo>
                  <a:lnTo>
                    <a:pt x="115671" y="78312"/>
                  </a:lnTo>
                  <a:lnTo>
                    <a:pt x="235157" y="97393"/>
                  </a:lnTo>
                  <a:lnTo>
                    <a:pt x="276602" y="104000"/>
                  </a:lnTo>
                  <a:cubicBezTo>
                    <a:pt x="284891" y="105291"/>
                    <a:pt x="292671" y="99660"/>
                    <a:pt x="294001" y="91371"/>
                  </a:cubicBezTo>
                  <a:lnTo>
                    <a:pt x="295877" y="79642"/>
                  </a:lnTo>
                  <a:lnTo>
                    <a:pt x="297598" y="68733"/>
                  </a:lnTo>
                  <a:lnTo>
                    <a:pt x="299044" y="59741"/>
                  </a:lnTo>
                  <a:cubicBezTo>
                    <a:pt x="299709" y="55674"/>
                    <a:pt x="298653" y="51530"/>
                    <a:pt x="296151" y="48246"/>
                  </a:cubicBezTo>
                  <a:cubicBezTo>
                    <a:pt x="294704" y="46252"/>
                    <a:pt x="292749" y="44648"/>
                    <a:pt x="290521" y="43593"/>
                  </a:cubicBezTo>
                  <a:lnTo>
                    <a:pt x="130177" y="43593"/>
                  </a:lnTo>
                  <a:cubicBezTo>
                    <a:pt x="126971" y="43593"/>
                    <a:pt x="124390" y="41012"/>
                    <a:pt x="124390" y="37806"/>
                  </a:cubicBezTo>
                  <a:lnTo>
                    <a:pt x="124390" y="33232"/>
                  </a:lnTo>
                  <a:cubicBezTo>
                    <a:pt x="124390" y="30026"/>
                    <a:pt x="126971" y="27445"/>
                    <a:pt x="130177" y="27445"/>
                  </a:cubicBezTo>
                  <a:lnTo>
                    <a:pt x="193204" y="27445"/>
                  </a:lnTo>
                  <a:lnTo>
                    <a:pt x="164154" y="22792"/>
                  </a:lnTo>
                  <a:lnTo>
                    <a:pt x="74813" y="8521"/>
                  </a:lnTo>
                  <a:lnTo>
                    <a:pt x="22656" y="193"/>
                  </a:lnTo>
                  <a:cubicBezTo>
                    <a:pt x="14367" y="-1136"/>
                    <a:pt x="6547" y="4533"/>
                    <a:pt x="5218" y="12822"/>
                  </a:cubicBezTo>
                  <a:lnTo>
                    <a:pt x="174" y="44453"/>
                  </a:lnTo>
                  <a:cubicBezTo>
                    <a:pt x="-1077" y="52742"/>
                    <a:pt x="4553" y="60523"/>
                    <a:pt x="12842" y="6189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AF1523D-A04F-494F-8600-211D0F7AADB4}"/>
                </a:ext>
              </a:extLst>
            </p:cNvPr>
            <p:cNvSpPr/>
            <p:nvPr/>
          </p:nvSpPr>
          <p:spPr>
            <a:xfrm>
              <a:off x="4997070" y="4621110"/>
              <a:ext cx="62401" cy="205776"/>
            </a:xfrm>
            <a:custGeom>
              <a:avLst/>
              <a:gdLst>
                <a:gd name="connsiteX0" fmla="*/ 0 w 62401"/>
                <a:gd name="connsiteY0" fmla="*/ 13919 h 205776"/>
                <a:gd name="connsiteX1" fmla="*/ 0 w 62401"/>
                <a:gd name="connsiteY1" fmla="*/ 190606 h 205776"/>
                <a:gd name="connsiteX2" fmla="*/ 15170 w 62401"/>
                <a:gd name="connsiteY2" fmla="*/ 205776 h 205776"/>
                <a:gd name="connsiteX3" fmla="*/ 47231 w 62401"/>
                <a:gd name="connsiteY3" fmla="*/ 205776 h 205776"/>
                <a:gd name="connsiteX4" fmla="*/ 62401 w 62401"/>
                <a:gd name="connsiteY4" fmla="*/ 190606 h 205776"/>
                <a:gd name="connsiteX5" fmla="*/ 62401 w 62401"/>
                <a:gd name="connsiteY5" fmla="*/ 13919 h 205776"/>
                <a:gd name="connsiteX6" fmla="*/ 59235 w 62401"/>
                <a:gd name="connsiteY6" fmla="*/ 4653 h 205776"/>
                <a:gd name="connsiteX7" fmla="*/ 53331 w 62401"/>
                <a:gd name="connsiteY7" fmla="*/ 0 h 205776"/>
                <a:gd name="connsiteX8" fmla="*/ 9032 w 62401"/>
                <a:gd name="connsiteY8" fmla="*/ 0 h 205776"/>
                <a:gd name="connsiteX9" fmla="*/ 3167 w 62401"/>
                <a:gd name="connsiteY9" fmla="*/ 4653 h 205776"/>
                <a:gd name="connsiteX10" fmla="*/ 0 w 62401"/>
                <a:gd name="connsiteY10" fmla="*/ 13919 h 20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01" h="205776">
                  <a:moveTo>
                    <a:pt x="0" y="13919"/>
                  </a:moveTo>
                  <a:lnTo>
                    <a:pt x="0" y="190606"/>
                  </a:lnTo>
                  <a:cubicBezTo>
                    <a:pt x="0" y="198973"/>
                    <a:pt x="6803" y="205776"/>
                    <a:pt x="15170" y="205776"/>
                  </a:cubicBezTo>
                  <a:lnTo>
                    <a:pt x="47231" y="205776"/>
                  </a:lnTo>
                  <a:cubicBezTo>
                    <a:pt x="55598" y="205776"/>
                    <a:pt x="62401" y="198973"/>
                    <a:pt x="62401" y="190606"/>
                  </a:cubicBezTo>
                  <a:lnTo>
                    <a:pt x="62401" y="13919"/>
                  </a:lnTo>
                  <a:cubicBezTo>
                    <a:pt x="62401" y="10557"/>
                    <a:pt x="61307" y="7311"/>
                    <a:pt x="59235" y="4653"/>
                  </a:cubicBezTo>
                  <a:cubicBezTo>
                    <a:pt x="57710" y="2620"/>
                    <a:pt x="55677" y="1017"/>
                    <a:pt x="53331" y="0"/>
                  </a:cubicBezTo>
                  <a:lnTo>
                    <a:pt x="9032" y="0"/>
                  </a:lnTo>
                  <a:cubicBezTo>
                    <a:pt x="6725" y="1017"/>
                    <a:pt x="4692" y="2620"/>
                    <a:pt x="3167" y="4653"/>
                  </a:cubicBezTo>
                  <a:cubicBezTo>
                    <a:pt x="1134" y="7311"/>
                    <a:pt x="0" y="10557"/>
                    <a:pt x="0" y="1391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8F40E9B-C106-4FF7-959A-E366BC0C6E2F}"/>
                </a:ext>
              </a:extLst>
            </p:cNvPr>
            <p:cNvSpPr/>
            <p:nvPr/>
          </p:nvSpPr>
          <p:spPr>
            <a:xfrm>
              <a:off x="4900370" y="4294320"/>
              <a:ext cx="222245" cy="147249"/>
            </a:xfrm>
            <a:custGeom>
              <a:avLst/>
              <a:gdLst>
                <a:gd name="connsiteX0" fmla="*/ 87 w 222245"/>
                <a:gd name="connsiteY0" fmla="*/ 41683 h 147249"/>
                <a:gd name="connsiteX1" fmla="*/ 1299 w 222245"/>
                <a:gd name="connsiteY1" fmla="*/ 46257 h 147249"/>
                <a:gd name="connsiteX2" fmla="*/ 5639 w 222245"/>
                <a:gd name="connsiteY2" fmla="*/ 51927 h 147249"/>
                <a:gd name="connsiteX3" fmla="*/ 5717 w 222245"/>
                <a:gd name="connsiteY3" fmla="*/ 51966 h 147249"/>
                <a:gd name="connsiteX4" fmla="*/ 97208 w 222245"/>
                <a:gd name="connsiteY4" fmla="*/ 126175 h 147249"/>
                <a:gd name="connsiteX5" fmla="*/ 98538 w 222245"/>
                <a:gd name="connsiteY5" fmla="*/ 127231 h 147249"/>
                <a:gd name="connsiteX6" fmla="*/ 117461 w 222245"/>
                <a:gd name="connsiteY6" fmla="*/ 142596 h 147249"/>
                <a:gd name="connsiteX7" fmla="*/ 123170 w 222245"/>
                <a:gd name="connsiteY7" fmla="*/ 147249 h 147249"/>
                <a:gd name="connsiteX8" fmla="*/ 222246 w 222245"/>
                <a:gd name="connsiteY8" fmla="*/ 147249 h 147249"/>
                <a:gd name="connsiteX9" fmla="*/ 216537 w 222245"/>
                <a:gd name="connsiteY9" fmla="*/ 142596 h 147249"/>
                <a:gd name="connsiteX10" fmla="*/ 138262 w 222245"/>
                <a:gd name="connsiteY10" fmla="*/ 79100 h 147249"/>
                <a:gd name="connsiteX11" fmla="*/ 85791 w 222245"/>
                <a:gd name="connsiteY11" fmla="*/ 36522 h 147249"/>
                <a:gd name="connsiteX12" fmla="*/ 44972 w 222245"/>
                <a:gd name="connsiteY12" fmla="*/ 3405 h 147249"/>
                <a:gd name="connsiteX13" fmla="*/ 36566 w 222245"/>
                <a:gd name="connsiteY13" fmla="*/ 82 h 147249"/>
                <a:gd name="connsiteX14" fmla="*/ 36527 w 222245"/>
                <a:gd name="connsiteY14" fmla="*/ 43 h 147249"/>
                <a:gd name="connsiteX15" fmla="*/ 33790 w 222245"/>
                <a:gd name="connsiteY15" fmla="*/ 82 h 147249"/>
                <a:gd name="connsiteX16" fmla="*/ 29841 w 222245"/>
                <a:gd name="connsiteY16" fmla="*/ 1059 h 147249"/>
                <a:gd name="connsiteX17" fmla="*/ 27378 w 222245"/>
                <a:gd name="connsiteY17" fmla="*/ 2310 h 147249"/>
                <a:gd name="connsiteX18" fmla="*/ 23585 w 222245"/>
                <a:gd name="connsiteY18" fmla="*/ 5634 h 147249"/>
                <a:gd name="connsiteX19" fmla="*/ 3684 w 222245"/>
                <a:gd name="connsiteY19" fmla="*/ 30149 h 147249"/>
                <a:gd name="connsiteX20" fmla="*/ 3371 w 222245"/>
                <a:gd name="connsiteY20" fmla="*/ 30540 h 147249"/>
                <a:gd name="connsiteX21" fmla="*/ 87 w 222245"/>
                <a:gd name="connsiteY21" fmla="*/ 41683 h 14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2245" h="147249">
                  <a:moveTo>
                    <a:pt x="87" y="41683"/>
                  </a:moveTo>
                  <a:cubicBezTo>
                    <a:pt x="244" y="43247"/>
                    <a:pt x="674" y="44811"/>
                    <a:pt x="1299" y="46257"/>
                  </a:cubicBezTo>
                  <a:cubicBezTo>
                    <a:pt x="2277" y="48486"/>
                    <a:pt x="3762" y="50441"/>
                    <a:pt x="5639" y="51927"/>
                  </a:cubicBezTo>
                  <a:lnTo>
                    <a:pt x="5717" y="51966"/>
                  </a:lnTo>
                  <a:lnTo>
                    <a:pt x="97208" y="126175"/>
                  </a:lnTo>
                  <a:lnTo>
                    <a:pt x="98538" y="127231"/>
                  </a:lnTo>
                  <a:lnTo>
                    <a:pt x="117461" y="142596"/>
                  </a:lnTo>
                  <a:lnTo>
                    <a:pt x="123170" y="147249"/>
                  </a:lnTo>
                  <a:lnTo>
                    <a:pt x="222246" y="147249"/>
                  </a:lnTo>
                  <a:lnTo>
                    <a:pt x="216537" y="142596"/>
                  </a:lnTo>
                  <a:lnTo>
                    <a:pt x="138262" y="79100"/>
                  </a:lnTo>
                  <a:lnTo>
                    <a:pt x="85791" y="36522"/>
                  </a:lnTo>
                  <a:lnTo>
                    <a:pt x="44972" y="3405"/>
                  </a:lnTo>
                  <a:cubicBezTo>
                    <a:pt x="42587" y="1450"/>
                    <a:pt x="39655" y="277"/>
                    <a:pt x="36566" y="82"/>
                  </a:cubicBezTo>
                  <a:cubicBezTo>
                    <a:pt x="36566" y="82"/>
                    <a:pt x="36527" y="43"/>
                    <a:pt x="36527" y="43"/>
                  </a:cubicBezTo>
                  <a:cubicBezTo>
                    <a:pt x="35628" y="-36"/>
                    <a:pt x="34689" y="4"/>
                    <a:pt x="33790" y="82"/>
                  </a:cubicBezTo>
                  <a:cubicBezTo>
                    <a:pt x="32422" y="238"/>
                    <a:pt x="31092" y="551"/>
                    <a:pt x="29841" y="1059"/>
                  </a:cubicBezTo>
                  <a:cubicBezTo>
                    <a:pt x="28981" y="1372"/>
                    <a:pt x="28160" y="1802"/>
                    <a:pt x="27378" y="2310"/>
                  </a:cubicBezTo>
                  <a:cubicBezTo>
                    <a:pt x="25931" y="3170"/>
                    <a:pt x="24641" y="4304"/>
                    <a:pt x="23585" y="5634"/>
                  </a:cubicBezTo>
                  <a:lnTo>
                    <a:pt x="3684" y="30149"/>
                  </a:lnTo>
                  <a:lnTo>
                    <a:pt x="3371" y="30540"/>
                  </a:lnTo>
                  <a:cubicBezTo>
                    <a:pt x="830" y="33667"/>
                    <a:pt x="-343" y="37656"/>
                    <a:pt x="87" y="41683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A312DF3-DBE0-45E1-A8A8-C714EEC19BED}"/>
                </a:ext>
              </a:extLst>
            </p:cNvPr>
            <p:cNvSpPr/>
            <p:nvPr/>
          </p:nvSpPr>
          <p:spPr>
            <a:xfrm>
              <a:off x="4903295" y="4294187"/>
              <a:ext cx="136636" cy="133167"/>
            </a:xfrm>
            <a:custGeom>
              <a:avLst/>
              <a:gdLst>
                <a:gd name="connsiteX0" fmla="*/ 2754 w 136636"/>
                <a:gd name="connsiteY0" fmla="*/ 52098 h 133167"/>
                <a:gd name="connsiteX1" fmla="*/ 10143 w 136636"/>
                <a:gd name="connsiteY1" fmla="*/ 63750 h 133167"/>
                <a:gd name="connsiteX2" fmla="*/ 71059 w 136636"/>
                <a:gd name="connsiteY2" fmla="*/ 129162 h 133167"/>
                <a:gd name="connsiteX3" fmla="*/ 92524 w 136636"/>
                <a:gd name="connsiteY3" fmla="*/ 128262 h 133167"/>
                <a:gd name="connsiteX4" fmla="*/ 92563 w 136636"/>
                <a:gd name="connsiteY4" fmla="*/ 128223 h 133167"/>
                <a:gd name="connsiteX5" fmla="*/ 94244 w 136636"/>
                <a:gd name="connsiteY5" fmla="*/ 126308 h 133167"/>
                <a:gd name="connsiteX6" fmla="*/ 94987 w 136636"/>
                <a:gd name="connsiteY6" fmla="*/ 125486 h 133167"/>
                <a:gd name="connsiteX7" fmla="*/ 121301 w 136636"/>
                <a:gd name="connsiteY7" fmla="*/ 95967 h 133167"/>
                <a:gd name="connsiteX8" fmla="*/ 132600 w 136636"/>
                <a:gd name="connsiteY8" fmla="*/ 83260 h 133167"/>
                <a:gd name="connsiteX9" fmla="*/ 134555 w 136636"/>
                <a:gd name="connsiteY9" fmla="*/ 80679 h 133167"/>
                <a:gd name="connsiteX10" fmla="*/ 135337 w 136636"/>
                <a:gd name="connsiteY10" fmla="*/ 79233 h 133167"/>
                <a:gd name="connsiteX11" fmla="*/ 136627 w 136636"/>
                <a:gd name="connsiteY11" fmla="*/ 72351 h 133167"/>
                <a:gd name="connsiteX12" fmla="*/ 131662 w 136636"/>
                <a:gd name="connsiteY12" fmla="*/ 61756 h 133167"/>
                <a:gd name="connsiteX13" fmla="*/ 61050 w 136636"/>
                <a:gd name="connsiteY13" fmla="*/ 7800 h 133167"/>
                <a:gd name="connsiteX14" fmla="*/ 33681 w 136636"/>
                <a:gd name="connsiteY14" fmla="*/ 253 h 133167"/>
                <a:gd name="connsiteX15" fmla="*/ 33641 w 136636"/>
                <a:gd name="connsiteY15" fmla="*/ 214 h 133167"/>
                <a:gd name="connsiteX16" fmla="*/ 27229 w 136636"/>
                <a:gd name="connsiteY16" fmla="*/ 1544 h 133167"/>
                <a:gd name="connsiteX17" fmla="*/ 24453 w 136636"/>
                <a:gd name="connsiteY17" fmla="*/ 2482 h 133167"/>
                <a:gd name="connsiteX18" fmla="*/ 9048 w 136636"/>
                <a:gd name="connsiteY18" fmla="*/ 13391 h 133167"/>
                <a:gd name="connsiteX19" fmla="*/ 2754 w 136636"/>
                <a:gd name="connsiteY19" fmla="*/ 52098 h 133167"/>
                <a:gd name="connsiteX20" fmla="*/ 2754 w 136636"/>
                <a:gd name="connsiteY20" fmla="*/ 52098 h 13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636" h="133167">
                  <a:moveTo>
                    <a:pt x="2754" y="52098"/>
                  </a:moveTo>
                  <a:cubicBezTo>
                    <a:pt x="4474" y="56399"/>
                    <a:pt x="6976" y="60348"/>
                    <a:pt x="10143" y="63750"/>
                  </a:cubicBezTo>
                  <a:lnTo>
                    <a:pt x="71059" y="129162"/>
                  </a:lnTo>
                  <a:cubicBezTo>
                    <a:pt x="77236" y="134831"/>
                    <a:pt x="86855" y="134440"/>
                    <a:pt x="92524" y="128262"/>
                  </a:cubicBezTo>
                  <a:cubicBezTo>
                    <a:pt x="92524" y="128262"/>
                    <a:pt x="92563" y="128223"/>
                    <a:pt x="92563" y="128223"/>
                  </a:cubicBezTo>
                  <a:lnTo>
                    <a:pt x="94244" y="126308"/>
                  </a:lnTo>
                  <a:lnTo>
                    <a:pt x="94987" y="125486"/>
                  </a:lnTo>
                  <a:lnTo>
                    <a:pt x="121301" y="95967"/>
                  </a:lnTo>
                  <a:lnTo>
                    <a:pt x="132600" y="83260"/>
                  </a:lnTo>
                  <a:cubicBezTo>
                    <a:pt x="133343" y="82478"/>
                    <a:pt x="134008" y="81618"/>
                    <a:pt x="134555" y="80679"/>
                  </a:cubicBezTo>
                  <a:cubicBezTo>
                    <a:pt x="134829" y="80210"/>
                    <a:pt x="135103" y="79741"/>
                    <a:pt x="135337" y="79233"/>
                  </a:cubicBezTo>
                  <a:cubicBezTo>
                    <a:pt x="136275" y="77082"/>
                    <a:pt x="136706" y="74697"/>
                    <a:pt x="136627" y="72351"/>
                  </a:cubicBezTo>
                  <a:cubicBezTo>
                    <a:pt x="136471" y="68285"/>
                    <a:pt x="134672" y="64454"/>
                    <a:pt x="131662" y="61756"/>
                  </a:cubicBezTo>
                  <a:lnTo>
                    <a:pt x="61050" y="7800"/>
                  </a:lnTo>
                  <a:cubicBezTo>
                    <a:pt x="53269" y="1817"/>
                    <a:pt x="43455" y="-880"/>
                    <a:pt x="33681" y="253"/>
                  </a:cubicBezTo>
                  <a:cubicBezTo>
                    <a:pt x="33681" y="253"/>
                    <a:pt x="33641" y="214"/>
                    <a:pt x="33641" y="214"/>
                  </a:cubicBezTo>
                  <a:cubicBezTo>
                    <a:pt x="31491" y="488"/>
                    <a:pt x="29341" y="918"/>
                    <a:pt x="27229" y="1544"/>
                  </a:cubicBezTo>
                  <a:cubicBezTo>
                    <a:pt x="26291" y="1817"/>
                    <a:pt x="25392" y="2130"/>
                    <a:pt x="24453" y="2482"/>
                  </a:cubicBezTo>
                  <a:cubicBezTo>
                    <a:pt x="18471" y="4750"/>
                    <a:pt x="13154" y="8503"/>
                    <a:pt x="9048" y="13391"/>
                  </a:cubicBezTo>
                  <a:cubicBezTo>
                    <a:pt x="-101" y="24104"/>
                    <a:pt x="-2525" y="39039"/>
                    <a:pt x="2754" y="52098"/>
                  </a:cubicBezTo>
                  <a:lnTo>
                    <a:pt x="2754" y="52098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030C49A-5BAE-4D90-B222-FDFFDA8D6D95}"/>
                </a:ext>
              </a:extLst>
            </p:cNvPr>
            <p:cNvSpPr/>
            <p:nvPr/>
          </p:nvSpPr>
          <p:spPr>
            <a:xfrm>
              <a:off x="4760953" y="4008121"/>
              <a:ext cx="232402" cy="232402"/>
            </a:xfrm>
            <a:custGeom>
              <a:avLst/>
              <a:gdLst>
                <a:gd name="connsiteX0" fmla="*/ 232403 w 232402"/>
                <a:gd name="connsiteY0" fmla="*/ 116201 h 232402"/>
                <a:gd name="connsiteX1" fmla="*/ 116201 w 232402"/>
                <a:gd name="connsiteY1" fmla="*/ 232402 h 232402"/>
                <a:gd name="connsiteX2" fmla="*/ 0 w 232402"/>
                <a:gd name="connsiteY2" fmla="*/ 116201 h 232402"/>
                <a:gd name="connsiteX3" fmla="*/ 116201 w 232402"/>
                <a:gd name="connsiteY3" fmla="*/ 0 h 232402"/>
                <a:gd name="connsiteX4" fmla="*/ 232403 w 232402"/>
                <a:gd name="connsiteY4" fmla="*/ 116201 h 23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02" h="232402">
                  <a:moveTo>
                    <a:pt x="232403" y="116201"/>
                  </a:moveTo>
                  <a:cubicBezTo>
                    <a:pt x="232403" y="180377"/>
                    <a:pt x="180377" y="232402"/>
                    <a:pt x="116201" y="232402"/>
                  </a:cubicBezTo>
                  <a:cubicBezTo>
                    <a:pt x="52025" y="232402"/>
                    <a:pt x="0" y="180377"/>
                    <a:pt x="0" y="116201"/>
                  </a:cubicBezTo>
                  <a:cubicBezTo>
                    <a:pt x="0" y="52025"/>
                    <a:pt x="52025" y="0"/>
                    <a:pt x="116201" y="0"/>
                  </a:cubicBezTo>
                  <a:cubicBezTo>
                    <a:pt x="180377" y="0"/>
                    <a:pt x="232403" y="52025"/>
                    <a:pt x="232403" y="11620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A78CECD-A2E0-4669-8A27-64950BF7D2F5}"/>
                </a:ext>
              </a:extLst>
            </p:cNvPr>
            <p:cNvSpPr/>
            <p:nvPr/>
          </p:nvSpPr>
          <p:spPr>
            <a:xfrm>
              <a:off x="4833376" y="4561565"/>
              <a:ext cx="299092" cy="104145"/>
            </a:xfrm>
            <a:custGeom>
              <a:avLst/>
              <a:gdLst>
                <a:gd name="connsiteX0" fmla="*/ 12812 w 299092"/>
                <a:gd name="connsiteY0" fmla="*/ 61852 h 104145"/>
                <a:gd name="connsiteX1" fmla="*/ 55899 w 299092"/>
                <a:gd name="connsiteY1" fmla="*/ 68733 h 104145"/>
                <a:gd name="connsiteX2" fmla="*/ 56876 w 299092"/>
                <a:gd name="connsiteY2" fmla="*/ 68890 h 104145"/>
                <a:gd name="connsiteX3" fmla="*/ 122406 w 299092"/>
                <a:gd name="connsiteY3" fmla="*/ 79329 h 104145"/>
                <a:gd name="connsiteX4" fmla="*/ 163694 w 299092"/>
                <a:gd name="connsiteY4" fmla="*/ 85937 h 104145"/>
                <a:gd name="connsiteX5" fmla="*/ 224375 w 299092"/>
                <a:gd name="connsiteY5" fmla="*/ 95633 h 104145"/>
                <a:gd name="connsiteX6" fmla="*/ 226095 w 299092"/>
                <a:gd name="connsiteY6" fmla="*/ 95907 h 104145"/>
                <a:gd name="connsiteX7" fmla="*/ 235127 w 299092"/>
                <a:gd name="connsiteY7" fmla="*/ 97353 h 104145"/>
                <a:gd name="connsiteX8" fmla="*/ 276572 w 299092"/>
                <a:gd name="connsiteY8" fmla="*/ 103961 h 104145"/>
                <a:gd name="connsiteX9" fmla="*/ 293971 w 299092"/>
                <a:gd name="connsiteY9" fmla="*/ 91332 h 104145"/>
                <a:gd name="connsiteX10" fmla="*/ 297607 w 299092"/>
                <a:gd name="connsiteY10" fmla="*/ 68694 h 104145"/>
                <a:gd name="connsiteX11" fmla="*/ 299053 w 299092"/>
                <a:gd name="connsiteY11" fmla="*/ 59701 h 104145"/>
                <a:gd name="connsiteX12" fmla="*/ 299092 w 299092"/>
                <a:gd name="connsiteY12" fmla="*/ 59545 h 104145"/>
                <a:gd name="connsiteX13" fmla="*/ 58714 w 299092"/>
                <a:gd name="connsiteY13" fmla="*/ 59545 h 104145"/>
                <a:gd name="connsiteX14" fmla="*/ 52927 w 299092"/>
                <a:gd name="connsiteY14" fmla="*/ 53758 h 104145"/>
                <a:gd name="connsiteX15" fmla="*/ 52927 w 299092"/>
                <a:gd name="connsiteY15" fmla="*/ 49184 h 104145"/>
                <a:gd name="connsiteX16" fmla="*/ 58714 w 299092"/>
                <a:gd name="connsiteY16" fmla="*/ 43397 h 104145"/>
                <a:gd name="connsiteX17" fmla="*/ 134643 w 299092"/>
                <a:gd name="connsiteY17" fmla="*/ 43397 h 104145"/>
                <a:gd name="connsiteX18" fmla="*/ 134643 w 299092"/>
                <a:gd name="connsiteY18" fmla="*/ 18061 h 104145"/>
                <a:gd name="connsiteX19" fmla="*/ 129991 w 299092"/>
                <a:gd name="connsiteY19" fmla="*/ 17318 h 104145"/>
                <a:gd name="connsiteX20" fmla="*/ 107079 w 299092"/>
                <a:gd name="connsiteY20" fmla="*/ 13643 h 104145"/>
                <a:gd name="connsiteX21" fmla="*/ 22626 w 299092"/>
                <a:gd name="connsiteY21" fmla="*/ 193 h 104145"/>
                <a:gd name="connsiteX22" fmla="*/ 5227 w 299092"/>
                <a:gd name="connsiteY22" fmla="*/ 12822 h 104145"/>
                <a:gd name="connsiteX23" fmla="*/ 3350 w 299092"/>
                <a:gd name="connsiteY23" fmla="*/ 24513 h 104145"/>
                <a:gd name="connsiteX24" fmla="*/ 183 w 299092"/>
                <a:gd name="connsiteY24" fmla="*/ 44453 h 104145"/>
                <a:gd name="connsiteX25" fmla="*/ 12812 w 299092"/>
                <a:gd name="connsiteY25" fmla="*/ 61852 h 104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9092" h="104145">
                  <a:moveTo>
                    <a:pt x="12812" y="61852"/>
                  </a:moveTo>
                  <a:lnTo>
                    <a:pt x="55899" y="68733"/>
                  </a:lnTo>
                  <a:lnTo>
                    <a:pt x="56876" y="68890"/>
                  </a:lnTo>
                  <a:lnTo>
                    <a:pt x="122406" y="79329"/>
                  </a:lnTo>
                  <a:lnTo>
                    <a:pt x="163694" y="85937"/>
                  </a:lnTo>
                  <a:lnTo>
                    <a:pt x="224375" y="95633"/>
                  </a:lnTo>
                  <a:lnTo>
                    <a:pt x="226095" y="95907"/>
                  </a:lnTo>
                  <a:lnTo>
                    <a:pt x="235127" y="97353"/>
                  </a:lnTo>
                  <a:lnTo>
                    <a:pt x="276572" y="103961"/>
                  </a:lnTo>
                  <a:cubicBezTo>
                    <a:pt x="284861" y="105251"/>
                    <a:pt x="292641" y="99621"/>
                    <a:pt x="293971" y="91332"/>
                  </a:cubicBezTo>
                  <a:lnTo>
                    <a:pt x="297607" y="68694"/>
                  </a:lnTo>
                  <a:lnTo>
                    <a:pt x="299053" y="59701"/>
                  </a:lnTo>
                  <a:cubicBezTo>
                    <a:pt x="299053" y="59662"/>
                    <a:pt x="299092" y="59623"/>
                    <a:pt x="299092" y="59545"/>
                  </a:cubicBezTo>
                  <a:lnTo>
                    <a:pt x="58714" y="59545"/>
                  </a:lnTo>
                  <a:cubicBezTo>
                    <a:pt x="55508" y="59545"/>
                    <a:pt x="52927" y="56965"/>
                    <a:pt x="52927" y="53758"/>
                  </a:cubicBezTo>
                  <a:lnTo>
                    <a:pt x="52927" y="49184"/>
                  </a:lnTo>
                  <a:cubicBezTo>
                    <a:pt x="52927" y="45978"/>
                    <a:pt x="55508" y="43397"/>
                    <a:pt x="58714" y="43397"/>
                  </a:cubicBezTo>
                  <a:lnTo>
                    <a:pt x="134643" y="43397"/>
                  </a:lnTo>
                  <a:lnTo>
                    <a:pt x="134643" y="18061"/>
                  </a:lnTo>
                  <a:lnTo>
                    <a:pt x="129991" y="17318"/>
                  </a:lnTo>
                  <a:lnTo>
                    <a:pt x="107079" y="13643"/>
                  </a:lnTo>
                  <a:lnTo>
                    <a:pt x="22626" y="193"/>
                  </a:lnTo>
                  <a:cubicBezTo>
                    <a:pt x="14337" y="-1136"/>
                    <a:pt x="6556" y="4533"/>
                    <a:pt x="5227" y="12822"/>
                  </a:cubicBezTo>
                  <a:lnTo>
                    <a:pt x="3350" y="24513"/>
                  </a:lnTo>
                  <a:lnTo>
                    <a:pt x="183" y="44453"/>
                  </a:lnTo>
                  <a:cubicBezTo>
                    <a:pt x="-1107" y="52742"/>
                    <a:pt x="4562" y="60523"/>
                    <a:pt x="12812" y="61852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518B8A5-696B-46A6-867B-147925AD7E9D}"/>
                </a:ext>
              </a:extLst>
            </p:cNvPr>
            <p:cNvSpPr/>
            <p:nvPr/>
          </p:nvSpPr>
          <p:spPr>
            <a:xfrm>
              <a:off x="4719000" y="4264452"/>
              <a:ext cx="327803" cy="394215"/>
            </a:xfrm>
            <a:custGeom>
              <a:avLst/>
              <a:gdLst>
                <a:gd name="connsiteX0" fmla="*/ 0 w 327803"/>
                <a:gd name="connsiteY0" fmla="*/ 256292 h 394215"/>
                <a:gd name="connsiteX1" fmla="*/ 157998 w 327803"/>
                <a:gd name="connsiteY1" fmla="*/ 391456 h 394215"/>
                <a:gd name="connsiteX2" fmla="*/ 158584 w 327803"/>
                <a:gd name="connsiteY2" fmla="*/ 391378 h 394215"/>
                <a:gd name="connsiteX3" fmla="*/ 236782 w 327803"/>
                <a:gd name="connsiteY3" fmla="*/ 376442 h 394215"/>
                <a:gd name="connsiteX4" fmla="*/ 275372 w 327803"/>
                <a:gd name="connsiteY4" fmla="*/ 361311 h 394215"/>
                <a:gd name="connsiteX5" fmla="*/ 283856 w 327803"/>
                <a:gd name="connsiteY5" fmla="*/ 356658 h 394215"/>
                <a:gd name="connsiteX6" fmla="*/ 173090 w 327803"/>
                <a:gd name="connsiteY6" fmla="*/ 356658 h 394215"/>
                <a:gd name="connsiteX7" fmla="*/ 167303 w 327803"/>
                <a:gd name="connsiteY7" fmla="*/ 350871 h 394215"/>
                <a:gd name="connsiteX8" fmla="*/ 167303 w 327803"/>
                <a:gd name="connsiteY8" fmla="*/ 346297 h 394215"/>
                <a:gd name="connsiteX9" fmla="*/ 173090 w 327803"/>
                <a:gd name="connsiteY9" fmla="*/ 340510 h 394215"/>
                <a:gd name="connsiteX10" fmla="*/ 249020 w 327803"/>
                <a:gd name="connsiteY10" fmla="*/ 340510 h 394215"/>
                <a:gd name="connsiteX11" fmla="*/ 249020 w 327803"/>
                <a:gd name="connsiteY11" fmla="*/ 194086 h 394215"/>
                <a:gd name="connsiteX12" fmla="*/ 266027 w 327803"/>
                <a:gd name="connsiteY12" fmla="*/ 177078 h 394215"/>
                <a:gd name="connsiteX13" fmla="*/ 327803 w 327803"/>
                <a:gd name="connsiteY13" fmla="*/ 177078 h 394215"/>
                <a:gd name="connsiteX14" fmla="*/ 326161 w 327803"/>
                <a:gd name="connsiteY14" fmla="*/ 172425 h 394215"/>
                <a:gd name="connsiteX15" fmla="*/ 305595 w 327803"/>
                <a:gd name="connsiteY15" fmla="*/ 125624 h 394215"/>
                <a:gd name="connsiteX16" fmla="*/ 267161 w 327803"/>
                <a:gd name="connsiteY16" fmla="*/ 66311 h 394215"/>
                <a:gd name="connsiteX17" fmla="*/ 232754 w 327803"/>
                <a:gd name="connsiteY17" fmla="*/ 31083 h 394215"/>
                <a:gd name="connsiteX18" fmla="*/ 158506 w 327803"/>
                <a:gd name="connsiteY18" fmla="*/ 0 h 394215"/>
                <a:gd name="connsiteX19" fmla="*/ 0 w 327803"/>
                <a:gd name="connsiteY19" fmla="*/ 256292 h 3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7803" h="394215">
                  <a:moveTo>
                    <a:pt x="0" y="256292"/>
                  </a:moveTo>
                  <a:cubicBezTo>
                    <a:pt x="0" y="351028"/>
                    <a:pt x="9618" y="407682"/>
                    <a:pt x="157998" y="391456"/>
                  </a:cubicBezTo>
                  <a:cubicBezTo>
                    <a:pt x="158193" y="391417"/>
                    <a:pt x="158389" y="391417"/>
                    <a:pt x="158584" y="391378"/>
                  </a:cubicBezTo>
                  <a:cubicBezTo>
                    <a:pt x="185054" y="388758"/>
                    <a:pt x="211211" y="383753"/>
                    <a:pt x="236782" y="376442"/>
                  </a:cubicBezTo>
                  <a:cubicBezTo>
                    <a:pt x="250075" y="372571"/>
                    <a:pt x="262978" y="367488"/>
                    <a:pt x="275372" y="361311"/>
                  </a:cubicBezTo>
                  <a:cubicBezTo>
                    <a:pt x="278304" y="359825"/>
                    <a:pt x="281080" y="358261"/>
                    <a:pt x="283856" y="356658"/>
                  </a:cubicBezTo>
                  <a:lnTo>
                    <a:pt x="173090" y="356658"/>
                  </a:lnTo>
                  <a:cubicBezTo>
                    <a:pt x="169884" y="356658"/>
                    <a:pt x="167303" y="354078"/>
                    <a:pt x="167303" y="350871"/>
                  </a:cubicBezTo>
                  <a:lnTo>
                    <a:pt x="167303" y="346297"/>
                  </a:lnTo>
                  <a:cubicBezTo>
                    <a:pt x="167303" y="343091"/>
                    <a:pt x="169884" y="340510"/>
                    <a:pt x="173090" y="340510"/>
                  </a:cubicBezTo>
                  <a:lnTo>
                    <a:pt x="249020" y="340510"/>
                  </a:lnTo>
                  <a:lnTo>
                    <a:pt x="249020" y="194086"/>
                  </a:lnTo>
                  <a:cubicBezTo>
                    <a:pt x="249020" y="184702"/>
                    <a:pt x="256644" y="177117"/>
                    <a:pt x="266027" y="177078"/>
                  </a:cubicBezTo>
                  <a:lnTo>
                    <a:pt x="327803" y="177078"/>
                  </a:lnTo>
                  <a:cubicBezTo>
                    <a:pt x="327256" y="175553"/>
                    <a:pt x="326748" y="173989"/>
                    <a:pt x="326161" y="172425"/>
                  </a:cubicBezTo>
                  <a:cubicBezTo>
                    <a:pt x="320375" y="156395"/>
                    <a:pt x="313493" y="140755"/>
                    <a:pt x="305595" y="125624"/>
                  </a:cubicBezTo>
                  <a:cubicBezTo>
                    <a:pt x="294765" y="104628"/>
                    <a:pt x="281901" y="84766"/>
                    <a:pt x="267161" y="66311"/>
                  </a:cubicBezTo>
                  <a:cubicBezTo>
                    <a:pt x="256878" y="53448"/>
                    <a:pt x="245383" y="41640"/>
                    <a:pt x="232754" y="31083"/>
                  </a:cubicBezTo>
                  <a:cubicBezTo>
                    <a:pt x="209491" y="11886"/>
                    <a:pt x="184194" y="0"/>
                    <a:pt x="158506" y="0"/>
                  </a:cubicBezTo>
                  <a:cubicBezTo>
                    <a:pt x="63770" y="117"/>
                    <a:pt x="0" y="161595"/>
                    <a:pt x="0" y="256292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B42E776-1ED2-42CC-9EF1-337DB92BF607}"/>
                </a:ext>
              </a:extLst>
            </p:cNvPr>
            <p:cNvSpPr/>
            <p:nvPr/>
          </p:nvSpPr>
          <p:spPr>
            <a:xfrm>
              <a:off x="4874574" y="4093474"/>
              <a:ext cx="30099" cy="73896"/>
            </a:xfrm>
            <a:custGeom>
              <a:avLst/>
              <a:gdLst>
                <a:gd name="connsiteX0" fmla="*/ 117 w 30099"/>
                <a:gd name="connsiteY0" fmla="*/ 73896 h 73896"/>
                <a:gd name="connsiteX1" fmla="*/ 0 w 30099"/>
                <a:gd name="connsiteY1" fmla="*/ 69557 h 73896"/>
                <a:gd name="connsiteX2" fmla="*/ 20566 w 30099"/>
                <a:gd name="connsiteY2" fmla="*/ 64904 h 73896"/>
                <a:gd name="connsiteX3" fmla="*/ 25727 w 30099"/>
                <a:gd name="connsiteY3" fmla="*/ 55090 h 73896"/>
                <a:gd name="connsiteX4" fmla="*/ 23225 w 30099"/>
                <a:gd name="connsiteY4" fmla="*/ 48795 h 73896"/>
                <a:gd name="connsiteX5" fmla="*/ 9775 w 30099"/>
                <a:gd name="connsiteY5" fmla="*/ 48678 h 73896"/>
                <a:gd name="connsiteX6" fmla="*/ 6178 w 30099"/>
                <a:gd name="connsiteY6" fmla="*/ 50320 h 73896"/>
                <a:gd name="connsiteX7" fmla="*/ 13098 w 30099"/>
                <a:gd name="connsiteY7" fmla="*/ 0 h 73896"/>
                <a:gd name="connsiteX8" fmla="*/ 17399 w 30099"/>
                <a:gd name="connsiteY8" fmla="*/ 586 h 73896"/>
                <a:gd name="connsiteX9" fmla="*/ 11534 w 30099"/>
                <a:gd name="connsiteY9" fmla="*/ 43400 h 73896"/>
                <a:gd name="connsiteX10" fmla="*/ 26040 w 30099"/>
                <a:gd name="connsiteY10" fmla="*/ 45472 h 73896"/>
                <a:gd name="connsiteX11" fmla="*/ 30067 w 30099"/>
                <a:gd name="connsiteY11" fmla="*/ 55207 h 73896"/>
                <a:gd name="connsiteX12" fmla="*/ 23107 w 30099"/>
                <a:gd name="connsiteY12" fmla="*/ 68384 h 73896"/>
                <a:gd name="connsiteX13" fmla="*/ 117 w 30099"/>
                <a:gd name="connsiteY13" fmla="*/ 73896 h 7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99" h="73896">
                  <a:moveTo>
                    <a:pt x="117" y="73896"/>
                  </a:moveTo>
                  <a:lnTo>
                    <a:pt x="0" y="69557"/>
                  </a:lnTo>
                  <a:cubicBezTo>
                    <a:pt x="8093" y="69322"/>
                    <a:pt x="15209" y="68814"/>
                    <a:pt x="20566" y="64904"/>
                  </a:cubicBezTo>
                  <a:cubicBezTo>
                    <a:pt x="23655" y="62519"/>
                    <a:pt x="25531" y="58961"/>
                    <a:pt x="25727" y="55090"/>
                  </a:cubicBezTo>
                  <a:cubicBezTo>
                    <a:pt x="25922" y="52705"/>
                    <a:pt x="24984" y="50398"/>
                    <a:pt x="23225" y="48795"/>
                  </a:cubicBezTo>
                  <a:cubicBezTo>
                    <a:pt x="19667" y="45785"/>
                    <a:pt x="13958" y="46762"/>
                    <a:pt x="9775" y="48678"/>
                  </a:cubicBezTo>
                  <a:lnTo>
                    <a:pt x="6178" y="50320"/>
                  </a:lnTo>
                  <a:lnTo>
                    <a:pt x="13098" y="0"/>
                  </a:lnTo>
                  <a:lnTo>
                    <a:pt x="17399" y="586"/>
                  </a:lnTo>
                  <a:lnTo>
                    <a:pt x="11534" y="43400"/>
                  </a:lnTo>
                  <a:cubicBezTo>
                    <a:pt x="17203" y="41718"/>
                    <a:pt x="22443" y="42461"/>
                    <a:pt x="26040" y="45472"/>
                  </a:cubicBezTo>
                  <a:cubicBezTo>
                    <a:pt x="28855" y="47896"/>
                    <a:pt x="30341" y="51532"/>
                    <a:pt x="30067" y="55207"/>
                  </a:cubicBezTo>
                  <a:cubicBezTo>
                    <a:pt x="29793" y="60407"/>
                    <a:pt x="27252" y="65256"/>
                    <a:pt x="23107" y="68384"/>
                  </a:cubicBezTo>
                  <a:cubicBezTo>
                    <a:pt x="16226" y="73466"/>
                    <a:pt x="7311" y="73701"/>
                    <a:pt x="117" y="73896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C892CDF-A6B1-4385-ABE3-8541AA0CF6BA}"/>
                </a:ext>
              </a:extLst>
            </p:cNvPr>
            <p:cNvSpPr/>
            <p:nvPr/>
          </p:nvSpPr>
          <p:spPr>
            <a:xfrm>
              <a:off x="4913242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882A857-E414-46C1-B6E1-5382F39EC327}"/>
                </a:ext>
              </a:extLst>
            </p:cNvPr>
            <p:cNvSpPr/>
            <p:nvPr/>
          </p:nvSpPr>
          <p:spPr>
            <a:xfrm>
              <a:off x="4839424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7416EE45-4421-4A9C-B314-6E3C0C14C7E1}"/>
                </a:ext>
              </a:extLst>
            </p:cNvPr>
            <p:cNvSpPr/>
            <p:nvPr/>
          </p:nvSpPr>
          <p:spPr>
            <a:xfrm>
              <a:off x="4652980" y="3921568"/>
              <a:ext cx="327731" cy="377463"/>
            </a:xfrm>
            <a:custGeom>
              <a:avLst/>
              <a:gdLst>
                <a:gd name="connsiteX0" fmla="*/ 131433 w 327731"/>
                <a:gd name="connsiteY0" fmla="*/ 170811 h 377463"/>
                <a:gd name="connsiteX1" fmla="*/ 172056 w 327731"/>
                <a:gd name="connsiteY1" fmla="*/ 150049 h 377463"/>
                <a:gd name="connsiteX2" fmla="*/ 223979 w 327731"/>
                <a:gd name="connsiteY2" fmla="*/ 155171 h 377463"/>
                <a:gd name="connsiteX3" fmla="*/ 282119 w 327731"/>
                <a:gd name="connsiteY3" fmla="*/ 157595 h 377463"/>
                <a:gd name="connsiteX4" fmla="*/ 321100 w 327731"/>
                <a:gd name="connsiteY4" fmla="*/ 126121 h 377463"/>
                <a:gd name="connsiteX5" fmla="*/ 325362 w 327731"/>
                <a:gd name="connsiteY5" fmla="*/ 77248 h 377463"/>
                <a:gd name="connsiteX6" fmla="*/ 296312 w 327731"/>
                <a:gd name="connsiteY6" fmla="*/ 33144 h 377463"/>
                <a:gd name="connsiteX7" fmla="*/ 195789 w 327731"/>
                <a:gd name="connsiteY7" fmla="*/ 67 h 377463"/>
                <a:gd name="connsiteX8" fmla="*/ 97260 w 327731"/>
                <a:gd name="connsiteY8" fmla="*/ 34708 h 377463"/>
                <a:gd name="connsiteX9" fmla="*/ 40489 w 327731"/>
                <a:gd name="connsiteY9" fmla="*/ 123658 h 377463"/>
                <a:gd name="connsiteX10" fmla="*/ 48583 w 327731"/>
                <a:gd name="connsiteY10" fmla="*/ 228559 h 377463"/>
                <a:gd name="connsiteX11" fmla="*/ 76499 w 327731"/>
                <a:gd name="connsiteY11" fmla="*/ 280834 h 377463"/>
                <a:gd name="connsiteX12" fmla="*/ 85844 w 327731"/>
                <a:gd name="connsiteY12" fmla="*/ 334908 h 377463"/>
                <a:gd name="connsiteX13" fmla="*/ 51984 w 327731"/>
                <a:gd name="connsiteY13" fmla="*/ 369784 h 377463"/>
                <a:gd name="connsiteX14" fmla="*/ 12416 w 327731"/>
                <a:gd name="connsiteY14" fmla="*/ 353636 h 377463"/>
                <a:gd name="connsiteX15" fmla="*/ 16326 w 327731"/>
                <a:gd name="connsiteY15" fmla="*/ 313404 h 377463"/>
                <a:gd name="connsiteX16" fmla="*/ 58865 w 327731"/>
                <a:gd name="connsiteY16" fmla="*/ 316571 h 377463"/>
                <a:gd name="connsiteX17" fmla="*/ 59843 w 327731"/>
                <a:gd name="connsiteY17" fmla="*/ 317744 h 377463"/>
                <a:gd name="connsiteX18" fmla="*/ 66060 w 327731"/>
                <a:gd name="connsiteY18" fmla="*/ 340499 h 377463"/>
                <a:gd name="connsiteX19" fmla="*/ 72355 w 327731"/>
                <a:gd name="connsiteY19" fmla="*/ 342219 h 377463"/>
                <a:gd name="connsiteX20" fmla="*/ 42327 w 327731"/>
                <a:gd name="connsiteY20" fmla="*/ 299797 h 377463"/>
                <a:gd name="connsiteX21" fmla="*/ 3854 w 327731"/>
                <a:gd name="connsiteY21" fmla="*/ 318486 h 377463"/>
                <a:gd name="connsiteX22" fmla="*/ 9836 w 327731"/>
                <a:gd name="connsiteY22" fmla="*/ 361143 h 377463"/>
                <a:gd name="connsiteX23" fmla="*/ 52219 w 327731"/>
                <a:gd name="connsiteY23" fmla="*/ 376392 h 377463"/>
                <a:gd name="connsiteX24" fmla="*/ 89949 w 327731"/>
                <a:gd name="connsiteY24" fmla="*/ 342806 h 377463"/>
                <a:gd name="connsiteX25" fmla="*/ 86782 w 327731"/>
                <a:gd name="connsiteY25" fmla="*/ 287833 h 377463"/>
                <a:gd name="connsiteX26" fmla="*/ 58474 w 327731"/>
                <a:gd name="connsiteY26" fmla="*/ 234385 h 377463"/>
                <a:gd name="connsiteX27" fmla="*/ 43031 w 327731"/>
                <a:gd name="connsiteY27" fmla="*/ 182384 h 377463"/>
                <a:gd name="connsiteX28" fmla="*/ 66490 w 327731"/>
                <a:gd name="connsiteY28" fmla="*/ 78147 h 377463"/>
                <a:gd name="connsiteX29" fmla="*/ 150708 w 327731"/>
                <a:gd name="connsiteY29" fmla="*/ 14142 h 377463"/>
                <a:gd name="connsiteX30" fmla="*/ 256470 w 327731"/>
                <a:gd name="connsiteY30" fmla="*/ 16957 h 377463"/>
                <a:gd name="connsiteX31" fmla="*/ 321139 w 327731"/>
                <a:gd name="connsiteY31" fmla="*/ 96601 h 377463"/>
                <a:gd name="connsiteX32" fmla="*/ 302450 w 327731"/>
                <a:gd name="connsiteY32" fmla="*/ 140392 h 377463"/>
                <a:gd name="connsiteX33" fmla="*/ 247986 w 327731"/>
                <a:gd name="connsiteY33" fmla="*/ 152473 h 377463"/>
                <a:gd name="connsiteX34" fmla="*/ 191801 w 327731"/>
                <a:gd name="connsiteY34" fmla="*/ 143520 h 377463"/>
                <a:gd name="connsiteX35" fmla="*/ 142771 w 327731"/>
                <a:gd name="connsiteY35" fmla="*/ 151770 h 377463"/>
                <a:gd name="connsiteX36" fmla="*/ 125763 w 327731"/>
                <a:gd name="connsiteY36" fmla="*/ 167566 h 377463"/>
                <a:gd name="connsiteX37" fmla="*/ 131433 w 327731"/>
                <a:gd name="connsiteY37" fmla="*/ 170811 h 377463"/>
                <a:gd name="connsiteX38" fmla="*/ 131433 w 327731"/>
                <a:gd name="connsiteY38" fmla="*/ 170811 h 3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7731" h="377463">
                  <a:moveTo>
                    <a:pt x="131433" y="170811"/>
                  </a:moveTo>
                  <a:cubicBezTo>
                    <a:pt x="140464" y="157204"/>
                    <a:pt x="156378" y="151457"/>
                    <a:pt x="172056" y="150049"/>
                  </a:cubicBezTo>
                  <a:cubicBezTo>
                    <a:pt x="189690" y="148485"/>
                    <a:pt x="206776" y="151887"/>
                    <a:pt x="223979" y="155171"/>
                  </a:cubicBezTo>
                  <a:cubicBezTo>
                    <a:pt x="242942" y="158807"/>
                    <a:pt x="263000" y="162209"/>
                    <a:pt x="282119" y="157595"/>
                  </a:cubicBezTo>
                  <a:cubicBezTo>
                    <a:pt x="299244" y="153646"/>
                    <a:pt x="313593" y="142034"/>
                    <a:pt x="321100" y="126121"/>
                  </a:cubicBezTo>
                  <a:cubicBezTo>
                    <a:pt x="328099" y="110794"/>
                    <a:pt x="329624" y="93552"/>
                    <a:pt x="325362" y="77248"/>
                  </a:cubicBezTo>
                  <a:cubicBezTo>
                    <a:pt x="320866" y="59927"/>
                    <a:pt x="309762" y="44639"/>
                    <a:pt x="296312" y="33144"/>
                  </a:cubicBezTo>
                  <a:cubicBezTo>
                    <a:pt x="268825" y="9607"/>
                    <a:pt x="231603" y="-950"/>
                    <a:pt x="195789" y="67"/>
                  </a:cubicBezTo>
                  <a:cubicBezTo>
                    <a:pt x="160131" y="1005"/>
                    <a:pt x="125646" y="13087"/>
                    <a:pt x="97260" y="34708"/>
                  </a:cubicBezTo>
                  <a:cubicBezTo>
                    <a:pt x="68836" y="57073"/>
                    <a:pt x="48817" y="88430"/>
                    <a:pt x="40489" y="123658"/>
                  </a:cubicBezTo>
                  <a:cubicBezTo>
                    <a:pt x="31809" y="158573"/>
                    <a:pt x="34624" y="195404"/>
                    <a:pt x="48583" y="228559"/>
                  </a:cubicBezTo>
                  <a:cubicBezTo>
                    <a:pt x="56402" y="246740"/>
                    <a:pt x="67741" y="263123"/>
                    <a:pt x="76499" y="280834"/>
                  </a:cubicBezTo>
                  <a:cubicBezTo>
                    <a:pt x="84632" y="297334"/>
                    <a:pt x="90887" y="316492"/>
                    <a:pt x="85844" y="334908"/>
                  </a:cubicBezTo>
                  <a:cubicBezTo>
                    <a:pt x="81386" y="351056"/>
                    <a:pt x="68366" y="365405"/>
                    <a:pt x="51984" y="369784"/>
                  </a:cubicBezTo>
                  <a:cubicBezTo>
                    <a:pt x="36657" y="373811"/>
                    <a:pt x="20549" y="367203"/>
                    <a:pt x="12416" y="353636"/>
                  </a:cubicBezTo>
                  <a:cubicBezTo>
                    <a:pt x="4245" y="340734"/>
                    <a:pt x="4049" y="323804"/>
                    <a:pt x="16326" y="313404"/>
                  </a:cubicBezTo>
                  <a:cubicBezTo>
                    <a:pt x="28955" y="302534"/>
                    <a:pt x="47996" y="303942"/>
                    <a:pt x="58865" y="316571"/>
                  </a:cubicBezTo>
                  <a:cubicBezTo>
                    <a:pt x="59217" y="316962"/>
                    <a:pt x="59530" y="317353"/>
                    <a:pt x="59843" y="317744"/>
                  </a:cubicBezTo>
                  <a:cubicBezTo>
                    <a:pt x="64848" y="324234"/>
                    <a:pt x="67076" y="332406"/>
                    <a:pt x="66060" y="340499"/>
                  </a:cubicBezTo>
                  <a:cubicBezTo>
                    <a:pt x="65473" y="344604"/>
                    <a:pt x="71729" y="346364"/>
                    <a:pt x="72355" y="342219"/>
                  </a:cubicBezTo>
                  <a:cubicBezTo>
                    <a:pt x="75756" y="322201"/>
                    <a:pt x="62345" y="303238"/>
                    <a:pt x="42327" y="299797"/>
                  </a:cubicBezTo>
                  <a:cubicBezTo>
                    <a:pt x="26805" y="297139"/>
                    <a:pt x="11361" y="304645"/>
                    <a:pt x="3854" y="318486"/>
                  </a:cubicBezTo>
                  <a:cubicBezTo>
                    <a:pt x="-3575" y="332445"/>
                    <a:pt x="452" y="349257"/>
                    <a:pt x="9836" y="361143"/>
                  </a:cubicBezTo>
                  <a:cubicBezTo>
                    <a:pt x="19767" y="374124"/>
                    <a:pt x="36345" y="380067"/>
                    <a:pt x="52219" y="376392"/>
                  </a:cubicBezTo>
                  <a:cubicBezTo>
                    <a:pt x="69344" y="372443"/>
                    <a:pt x="83380" y="358836"/>
                    <a:pt x="89949" y="342806"/>
                  </a:cubicBezTo>
                  <a:cubicBezTo>
                    <a:pt x="97299" y="324977"/>
                    <a:pt x="93937" y="305115"/>
                    <a:pt x="86782" y="287833"/>
                  </a:cubicBezTo>
                  <a:cubicBezTo>
                    <a:pt x="79040" y="269144"/>
                    <a:pt x="67584" y="252410"/>
                    <a:pt x="58474" y="234385"/>
                  </a:cubicBezTo>
                  <a:cubicBezTo>
                    <a:pt x="50264" y="218120"/>
                    <a:pt x="45025" y="200487"/>
                    <a:pt x="43031" y="182384"/>
                  </a:cubicBezTo>
                  <a:cubicBezTo>
                    <a:pt x="39042" y="145983"/>
                    <a:pt x="47292" y="109309"/>
                    <a:pt x="66490" y="78147"/>
                  </a:cubicBezTo>
                  <a:cubicBezTo>
                    <a:pt x="86039" y="47454"/>
                    <a:pt x="115910" y="24777"/>
                    <a:pt x="150708" y="14142"/>
                  </a:cubicBezTo>
                  <a:cubicBezTo>
                    <a:pt x="185037" y="3351"/>
                    <a:pt x="222884" y="3703"/>
                    <a:pt x="256470" y="16957"/>
                  </a:cubicBezTo>
                  <a:cubicBezTo>
                    <a:pt x="289548" y="30016"/>
                    <a:pt x="321530" y="58402"/>
                    <a:pt x="321139" y="96601"/>
                  </a:cubicBezTo>
                  <a:cubicBezTo>
                    <a:pt x="320983" y="112906"/>
                    <a:pt x="314923" y="129523"/>
                    <a:pt x="302450" y="140392"/>
                  </a:cubicBezTo>
                  <a:cubicBezTo>
                    <a:pt x="287515" y="153373"/>
                    <a:pt x="266753" y="154507"/>
                    <a:pt x="247986" y="152473"/>
                  </a:cubicBezTo>
                  <a:cubicBezTo>
                    <a:pt x="229101" y="150440"/>
                    <a:pt x="210764" y="144927"/>
                    <a:pt x="191801" y="143520"/>
                  </a:cubicBezTo>
                  <a:cubicBezTo>
                    <a:pt x="175301" y="142308"/>
                    <a:pt x="157511" y="143559"/>
                    <a:pt x="142771" y="151770"/>
                  </a:cubicBezTo>
                  <a:cubicBezTo>
                    <a:pt x="135929" y="155601"/>
                    <a:pt x="130064" y="160997"/>
                    <a:pt x="125763" y="167566"/>
                  </a:cubicBezTo>
                  <a:cubicBezTo>
                    <a:pt x="123496" y="171045"/>
                    <a:pt x="129126" y="174291"/>
                    <a:pt x="131433" y="170811"/>
                  </a:cubicBezTo>
                  <a:lnTo>
                    <a:pt x="131433" y="170811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A79FBC3-CFAE-4BB5-A370-C70E27BF3C95}"/>
                </a:ext>
              </a:extLst>
            </p:cNvPr>
            <p:cNvSpPr/>
            <p:nvPr/>
          </p:nvSpPr>
          <p:spPr>
            <a:xfrm>
              <a:off x="4801557" y="4337057"/>
              <a:ext cx="166540" cy="267905"/>
            </a:xfrm>
            <a:custGeom>
              <a:avLst/>
              <a:gdLst>
                <a:gd name="connsiteX0" fmla="*/ 1349 w 166540"/>
                <a:gd name="connsiteY0" fmla="*/ 39726 h 267905"/>
                <a:gd name="connsiteX1" fmla="*/ 1974 w 166540"/>
                <a:gd name="connsiteY1" fmla="*/ 40938 h 267905"/>
                <a:gd name="connsiteX2" fmla="*/ 2756 w 166540"/>
                <a:gd name="connsiteY2" fmla="*/ 42150 h 267905"/>
                <a:gd name="connsiteX3" fmla="*/ 53585 w 166540"/>
                <a:gd name="connsiteY3" fmla="*/ 115303 h 267905"/>
                <a:gd name="connsiteX4" fmla="*/ 57534 w 166540"/>
                <a:gd name="connsiteY4" fmla="*/ 120973 h 267905"/>
                <a:gd name="connsiteX5" fmla="*/ 98978 w 166540"/>
                <a:gd name="connsiteY5" fmla="*/ 180598 h 267905"/>
                <a:gd name="connsiteX6" fmla="*/ 138976 w 166540"/>
                <a:gd name="connsiteY6" fmla="*/ 238151 h 267905"/>
                <a:gd name="connsiteX7" fmla="*/ 155163 w 166540"/>
                <a:gd name="connsiteY7" fmla="*/ 261454 h 267905"/>
                <a:gd name="connsiteX8" fmla="*/ 156610 w 166540"/>
                <a:gd name="connsiteY8" fmla="*/ 263253 h 267905"/>
                <a:gd name="connsiteX9" fmla="*/ 166111 w 166540"/>
                <a:gd name="connsiteY9" fmla="*/ 267906 h 267905"/>
                <a:gd name="connsiteX10" fmla="*/ 166541 w 166540"/>
                <a:gd name="connsiteY10" fmla="*/ 267906 h 267905"/>
                <a:gd name="connsiteX11" fmla="*/ 166541 w 166540"/>
                <a:gd name="connsiteY11" fmla="*/ 168439 h 267905"/>
                <a:gd name="connsiteX12" fmla="*/ 161888 w 166540"/>
                <a:gd name="connsiteY12" fmla="*/ 161753 h 267905"/>
                <a:gd name="connsiteX13" fmla="*/ 109887 w 166540"/>
                <a:gd name="connsiteY13" fmla="*/ 86918 h 267905"/>
                <a:gd name="connsiteX14" fmla="*/ 54054 w 166540"/>
                <a:gd name="connsiteY14" fmla="*/ 6531 h 267905"/>
                <a:gd name="connsiteX15" fmla="*/ 32901 w 166540"/>
                <a:gd name="connsiteY15" fmla="*/ 2699 h 267905"/>
                <a:gd name="connsiteX16" fmla="*/ 15776 w 166540"/>
                <a:gd name="connsiteY16" fmla="*/ 14585 h 267905"/>
                <a:gd name="connsiteX17" fmla="*/ 6588 w 166540"/>
                <a:gd name="connsiteY17" fmla="*/ 20997 h 267905"/>
                <a:gd name="connsiteX18" fmla="*/ 1349 w 166540"/>
                <a:gd name="connsiteY18" fmla="*/ 39726 h 2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540" h="267905">
                  <a:moveTo>
                    <a:pt x="1349" y="39726"/>
                  </a:moveTo>
                  <a:cubicBezTo>
                    <a:pt x="1544" y="40156"/>
                    <a:pt x="1740" y="40547"/>
                    <a:pt x="1974" y="40938"/>
                  </a:cubicBezTo>
                  <a:cubicBezTo>
                    <a:pt x="2209" y="41368"/>
                    <a:pt x="2444" y="41759"/>
                    <a:pt x="2756" y="42150"/>
                  </a:cubicBezTo>
                  <a:lnTo>
                    <a:pt x="53585" y="115303"/>
                  </a:lnTo>
                  <a:lnTo>
                    <a:pt x="57534" y="120973"/>
                  </a:lnTo>
                  <a:lnTo>
                    <a:pt x="98978" y="180598"/>
                  </a:lnTo>
                  <a:lnTo>
                    <a:pt x="138976" y="238151"/>
                  </a:lnTo>
                  <a:lnTo>
                    <a:pt x="155163" y="261454"/>
                  </a:lnTo>
                  <a:cubicBezTo>
                    <a:pt x="155593" y="262080"/>
                    <a:pt x="156101" y="262705"/>
                    <a:pt x="156610" y="263253"/>
                  </a:cubicBezTo>
                  <a:cubicBezTo>
                    <a:pt x="159112" y="265872"/>
                    <a:pt x="162475" y="267515"/>
                    <a:pt x="166111" y="267906"/>
                  </a:cubicBezTo>
                  <a:lnTo>
                    <a:pt x="166541" y="267906"/>
                  </a:lnTo>
                  <a:lnTo>
                    <a:pt x="166541" y="168439"/>
                  </a:lnTo>
                  <a:lnTo>
                    <a:pt x="161888" y="161753"/>
                  </a:lnTo>
                  <a:lnTo>
                    <a:pt x="109887" y="86918"/>
                  </a:lnTo>
                  <a:lnTo>
                    <a:pt x="54054" y="6531"/>
                  </a:lnTo>
                  <a:cubicBezTo>
                    <a:pt x="49245" y="-350"/>
                    <a:pt x="39822" y="-2071"/>
                    <a:pt x="32901" y="2699"/>
                  </a:cubicBezTo>
                  <a:lnTo>
                    <a:pt x="15776" y="14585"/>
                  </a:lnTo>
                  <a:lnTo>
                    <a:pt x="6588" y="20997"/>
                  </a:lnTo>
                  <a:cubicBezTo>
                    <a:pt x="489" y="25181"/>
                    <a:pt x="-1662" y="33079"/>
                    <a:pt x="1349" y="39726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EEBD2F0-5B3A-4828-BBFB-71796FF8BD78}"/>
                </a:ext>
              </a:extLst>
            </p:cNvPr>
            <p:cNvSpPr/>
            <p:nvPr/>
          </p:nvSpPr>
          <p:spPr>
            <a:xfrm>
              <a:off x="4790873" y="4319926"/>
              <a:ext cx="123545" cy="142144"/>
            </a:xfrm>
            <a:custGeom>
              <a:avLst/>
              <a:gdLst>
                <a:gd name="connsiteX0" fmla="*/ 4057 w 123545"/>
                <a:gd name="connsiteY0" fmla="*/ 55058 h 142144"/>
                <a:gd name="connsiteX1" fmla="*/ 6364 w 123545"/>
                <a:gd name="connsiteY1" fmla="*/ 59672 h 142144"/>
                <a:gd name="connsiteX2" fmla="*/ 6403 w 123545"/>
                <a:gd name="connsiteY2" fmla="*/ 59711 h 142144"/>
                <a:gd name="connsiteX3" fmla="*/ 7029 w 123545"/>
                <a:gd name="connsiteY3" fmla="*/ 60923 h 142144"/>
                <a:gd name="connsiteX4" fmla="*/ 44290 w 123545"/>
                <a:gd name="connsiteY4" fmla="*/ 134859 h 142144"/>
                <a:gd name="connsiteX5" fmla="*/ 65168 w 123545"/>
                <a:gd name="connsiteY5" fmla="*/ 139941 h 142144"/>
                <a:gd name="connsiteX6" fmla="*/ 67592 w 123545"/>
                <a:gd name="connsiteY6" fmla="*/ 138417 h 142144"/>
                <a:gd name="connsiteX7" fmla="*/ 68179 w 123545"/>
                <a:gd name="connsiteY7" fmla="*/ 138065 h 142144"/>
                <a:gd name="connsiteX8" fmla="*/ 116231 w 123545"/>
                <a:gd name="connsiteY8" fmla="*/ 107920 h 142144"/>
                <a:gd name="connsiteX9" fmla="*/ 121353 w 123545"/>
                <a:gd name="connsiteY9" fmla="*/ 87080 h 142144"/>
                <a:gd name="connsiteX10" fmla="*/ 121275 w 123545"/>
                <a:gd name="connsiteY10" fmla="*/ 86963 h 142144"/>
                <a:gd name="connsiteX11" fmla="*/ 68492 w 123545"/>
                <a:gd name="connsiteY11" fmla="*/ 15412 h 142144"/>
                <a:gd name="connsiteX12" fmla="*/ 22160 w 123545"/>
                <a:gd name="connsiteY12" fmla="*/ 3448 h 142144"/>
                <a:gd name="connsiteX13" fmla="*/ 16999 w 123545"/>
                <a:gd name="connsiteY13" fmla="*/ 6263 h 142144"/>
                <a:gd name="connsiteX14" fmla="*/ 4057 w 123545"/>
                <a:gd name="connsiteY14" fmla="*/ 55058 h 14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545" h="142144">
                  <a:moveTo>
                    <a:pt x="4057" y="55058"/>
                  </a:moveTo>
                  <a:lnTo>
                    <a:pt x="6364" y="59672"/>
                  </a:lnTo>
                  <a:lnTo>
                    <a:pt x="6403" y="59711"/>
                  </a:lnTo>
                  <a:lnTo>
                    <a:pt x="7029" y="60923"/>
                  </a:lnTo>
                  <a:lnTo>
                    <a:pt x="44290" y="134859"/>
                  </a:lnTo>
                  <a:cubicBezTo>
                    <a:pt x="48669" y="142014"/>
                    <a:pt x="58013" y="144281"/>
                    <a:pt x="65168" y="139941"/>
                  </a:cubicBezTo>
                  <a:lnTo>
                    <a:pt x="67592" y="138417"/>
                  </a:lnTo>
                  <a:lnTo>
                    <a:pt x="68179" y="138065"/>
                  </a:lnTo>
                  <a:lnTo>
                    <a:pt x="116231" y="107920"/>
                  </a:lnTo>
                  <a:cubicBezTo>
                    <a:pt x="123386" y="103580"/>
                    <a:pt x="125693" y="94235"/>
                    <a:pt x="121353" y="87080"/>
                  </a:cubicBezTo>
                  <a:cubicBezTo>
                    <a:pt x="121314" y="87041"/>
                    <a:pt x="121314" y="87002"/>
                    <a:pt x="121275" y="86963"/>
                  </a:cubicBezTo>
                  <a:lnTo>
                    <a:pt x="68492" y="15412"/>
                  </a:lnTo>
                  <a:cubicBezTo>
                    <a:pt x="57818" y="946"/>
                    <a:pt x="38503" y="-4020"/>
                    <a:pt x="22160" y="3448"/>
                  </a:cubicBezTo>
                  <a:cubicBezTo>
                    <a:pt x="20361" y="4269"/>
                    <a:pt x="18641" y="5207"/>
                    <a:pt x="16999" y="6263"/>
                  </a:cubicBezTo>
                  <a:cubicBezTo>
                    <a:pt x="968" y="16937"/>
                    <a:pt x="-4584" y="37894"/>
                    <a:pt x="4057" y="55058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13966E8-219A-47B8-A5C9-5F33CDF89300}"/>
                </a:ext>
              </a:extLst>
            </p:cNvPr>
            <p:cNvSpPr/>
            <p:nvPr/>
          </p:nvSpPr>
          <p:spPr>
            <a:xfrm>
              <a:off x="5068542" y="4621149"/>
              <a:ext cx="62401" cy="189706"/>
            </a:xfrm>
            <a:custGeom>
              <a:avLst/>
              <a:gdLst>
                <a:gd name="connsiteX0" fmla="*/ 0 w 62401"/>
                <a:gd name="connsiteY0" fmla="*/ 0 h 189706"/>
                <a:gd name="connsiteX1" fmla="*/ 0 w 62401"/>
                <a:gd name="connsiteY1" fmla="*/ 174536 h 189706"/>
                <a:gd name="connsiteX2" fmla="*/ 15170 w 62401"/>
                <a:gd name="connsiteY2" fmla="*/ 189707 h 189706"/>
                <a:gd name="connsiteX3" fmla="*/ 47231 w 62401"/>
                <a:gd name="connsiteY3" fmla="*/ 189707 h 189706"/>
                <a:gd name="connsiteX4" fmla="*/ 62401 w 62401"/>
                <a:gd name="connsiteY4" fmla="*/ 174536 h 189706"/>
                <a:gd name="connsiteX5" fmla="*/ 62401 w 62401"/>
                <a:gd name="connsiteY5" fmla="*/ 0 h 189706"/>
                <a:gd name="connsiteX6" fmla="*/ 0 w 62401"/>
                <a:gd name="connsiteY6" fmla="*/ 0 h 189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1" h="189706">
                  <a:moveTo>
                    <a:pt x="0" y="0"/>
                  </a:moveTo>
                  <a:lnTo>
                    <a:pt x="0" y="174536"/>
                  </a:lnTo>
                  <a:cubicBezTo>
                    <a:pt x="0" y="182903"/>
                    <a:pt x="6803" y="189707"/>
                    <a:pt x="15170" y="189707"/>
                  </a:cubicBezTo>
                  <a:lnTo>
                    <a:pt x="47231" y="189707"/>
                  </a:lnTo>
                  <a:cubicBezTo>
                    <a:pt x="55598" y="189707"/>
                    <a:pt x="62401" y="182903"/>
                    <a:pt x="62401" y="174536"/>
                  </a:cubicBezTo>
                  <a:lnTo>
                    <a:pt x="624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2BAA8A9-1767-4548-A956-D52718BAD783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</a:path>
              </a:pathLst>
            </a:custGeom>
            <a:solidFill>
              <a:srgbClr val="FFFFFF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A1F6AC05-80AE-4330-BE10-E78BD1FC923A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  <a:gd name="connsiteX14" fmla="*/ 4653 w 389501"/>
                <a:gd name="connsiteY14" fmla="*/ 178368 h 188846"/>
                <a:gd name="connsiteX15" fmla="*/ 4653 w 389501"/>
                <a:gd name="connsiteY15" fmla="*/ 173794 h 188846"/>
                <a:gd name="connsiteX16" fmla="*/ 10439 w 389501"/>
                <a:gd name="connsiteY16" fmla="*/ 168007 h 188846"/>
                <a:gd name="connsiteX17" fmla="*/ 86369 w 389501"/>
                <a:gd name="connsiteY17" fmla="*/ 168007 h 188846"/>
                <a:gd name="connsiteX18" fmla="*/ 86369 w 389501"/>
                <a:gd name="connsiteY18" fmla="*/ 21582 h 188846"/>
                <a:gd name="connsiteX19" fmla="*/ 103377 w 389501"/>
                <a:gd name="connsiteY19" fmla="*/ 4575 h 188846"/>
                <a:gd name="connsiteX20" fmla="*/ 367840 w 389501"/>
                <a:gd name="connsiteY20" fmla="*/ 4575 h 188846"/>
                <a:gd name="connsiteX21" fmla="*/ 384848 w 389501"/>
                <a:gd name="connsiteY21" fmla="*/ 21582 h 188846"/>
                <a:gd name="connsiteX22" fmla="*/ 384848 w 389501"/>
                <a:gd name="connsiteY22" fmla="*/ 167186 h 188846"/>
                <a:gd name="connsiteX23" fmla="*/ 367840 w 389501"/>
                <a:gd name="connsiteY23" fmla="*/ 184194 h 188846"/>
                <a:gd name="connsiteX24" fmla="*/ 10439 w 389501"/>
                <a:gd name="connsiteY24" fmla="*/ 184194 h 188846"/>
                <a:gd name="connsiteX25" fmla="*/ 4653 w 389501"/>
                <a:gd name="connsiteY25" fmla="*/ 178368 h 188846"/>
                <a:gd name="connsiteX26" fmla="*/ 4653 w 389501"/>
                <a:gd name="connsiteY26" fmla="*/ 178368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  <a:moveTo>
                    <a:pt x="4653" y="178368"/>
                  </a:moveTo>
                  <a:lnTo>
                    <a:pt x="4653" y="173794"/>
                  </a:lnTo>
                  <a:cubicBezTo>
                    <a:pt x="4653" y="170587"/>
                    <a:pt x="7233" y="168007"/>
                    <a:pt x="10439" y="168007"/>
                  </a:cubicBezTo>
                  <a:lnTo>
                    <a:pt x="86369" y="168007"/>
                  </a:lnTo>
                  <a:lnTo>
                    <a:pt x="86369" y="21582"/>
                  </a:lnTo>
                  <a:cubicBezTo>
                    <a:pt x="86369" y="12199"/>
                    <a:pt x="93993" y="4614"/>
                    <a:pt x="103377" y="4575"/>
                  </a:cubicBezTo>
                  <a:lnTo>
                    <a:pt x="367840" y="4575"/>
                  </a:lnTo>
                  <a:cubicBezTo>
                    <a:pt x="377224" y="4575"/>
                    <a:pt x="384848" y="12199"/>
                    <a:pt x="384848" y="21582"/>
                  </a:cubicBezTo>
                  <a:lnTo>
                    <a:pt x="384848" y="167186"/>
                  </a:lnTo>
                  <a:cubicBezTo>
                    <a:pt x="384848" y="176570"/>
                    <a:pt x="377224" y="184194"/>
                    <a:pt x="367840" y="184194"/>
                  </a:cubicBezTo>
                  <a:lnTo>
                    <a:pt x="10439" y="184194"/>
                  </a:lnTo>
                  <a:cubicBezTo>
                    <a:pt x="7233" y="184194"/>
                    <a:pt x="4653" y="181574"/>
                    <a:pt x="4653" y="178368"/>
                  </a:cubicBezTo>
                  <a:lnTo>
                    <a:pt x="4653" y="178368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CC57E60-EDE2-4DA4-A5E4-92CA37CCD12F}"/>
                </a:ext>
              </a:extLst>
            </p:cNvPr>
            <p:cNvSpPr/>
            <p:nvPr/>
          </p:nvSpPr>
          <p:spPr>
            <a:xfrm>
              <a:off x="5099430" y="4513511"/>
              <a:ext cx="35657" cy="35657"/>
            </a:xfrm>
            <a:custGeom>
              <a:avLst/>
              <a:gdLst>
                <a:gd name="connsiteX0" fmla="*/ 35658 w 35657"/>
                <a:gd name="connsiteY0" fmla="*/ 17829 h 35657"/>
                <a:gd name="connsiteX1" fmla="*/ 17829 w 35657"/>
                <a:gd name="connsiteY1" fmla="*/ 35658 h 35657"/>
                <a:gd name="connsiteX2" fmla="*/ 0 w 35657"/>
                <a:gd name="connsiteY2" fmla="*/ 17829 h 35657"/>
                <a:gd name="connsiteX3" fmla="*/ 17829 w 35657"/>
                <a:gd name="connsiteY3" fmla="*/ 0 h 35657"/>
                <a:gd name="connsiteX4" fmla="*/ 35658 w 35657"/>
                <a:gd name="connsiteY4" fmla="*/ 17829 h 3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57" h="35657">
                  <a:moveTo>
                    <a:pt x="35658" y="17829"/>
                  </a:moveTo>
                  <a:cubicBezTo>
                    <a:pt x="35658" y="27676"/>
                    <a:pt x="27676" y="35658"/>
                    <a:pt x="17829" y="35658"/>
                  </a:cubicBezTo>
                  <a:cubicBezTo>
                    <a:pt x="7982" y="35658"/>
                    <a:pt x="0" y="27676"/>
                    <a:pt x="0" y="17829"/>
                  </a:cubicBezTo>
                  <a:cubicBezTo>
                    <a:pt x="0" y="7982"/>
                    <a:pt x="7982" y="0"/>
                    <a:pt x="17829" y="0"/>
                  </a:cubicBezTo>
                  <a:cubicBezTo>
                    <a:pt x="27676" y="0"/>
                    <a:pt x="35658" y="7982"/>
                    <a:pt x="35658" y="1782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8EEC17E-C33F-4684-90D1-A0B965AFD3B9}"/>
                </a:ext>
              </a:extLst>
            </p:cNvPr>
            <p:cNvSpPr/>
            <p:nvPr/>
          </p:nvSpPr>
          <p:spPr>
            <a:xfrm>
              <a:off x="4963445" y="4602812"/>
              <a:ext cx="4652" cy="20878"/>
            </a:xfrm>
            <a:custGeom>
              <a:avLst/>
              <a:gdLst>
                <a:gd name="connsiteX0" fmla="*/ 0 w 4652"/>
                <a:gd name="connsiteY0" fmla="*/ 0 h 20878"/>
                <a:gd name="connsiteX1" fmla="*/ 4653 w 4652"/>
                <a:gd name="connsiteY1" fmla="*/ 0 h 20878"/>
                <a:gd name="connsiteX2" fmla="*/ 4653 w 4652"/>
                <a:gd name="connsiteY2" fmla="*/ 20879 h 20878"/>
                <a:gd name="connsiteX3" fmla="*/ 0 w 4652"/>
                <a:gd name="connsiteY3" fmla="*/ 20879 h 2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2" h="20878">
                  <a:moveTo>
                    <a:pt x="0" y="0"/>
                  </a:moveTo>
                  <a:lnTo>
                    <a:pt x="4653" y="0"/>
                  </a:lnTo>
                  <a:lnTo>
                    <a:pt x="4653" y="20879"/>
                  </a:lnTo>
                  <a:lnTo>
                    <a:pt x="0" y="20879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sp>
        <p:nvSpPr>
          <p:cNvPr id="177" name="TextBox 176">
            <a:extLst>
              <a:ext uri="{FF2B5EF4-FFF2-40B4-BE49-F238E27FC236}">
                <a16:creationId xmlns:a16="http://schemas.microsoft.com/office/drawing/2014/main" id="{D9DA314A-C75F-4EF0-ADEE-C4BA59573604}"/>
              </a:ext>
            </a:extLst>
          </p:cNvPr>
          <p:cNvSpPr txBox="1"/>
          <p:nvPr/>
        </p:nvSpPr>
        <p:spPr>
          <a:xfrm>
            <a:off x="8108128" y="5041091"/>
            <a:ext cx="2119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Persoane urmărite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(acceptate)</a:t>
            </a:r>
          </a:p>
        </p:txBody>
      </p:sp>
      <p:pic>
        <p:nvPicPr>
          <p:cNvPr id="178" name="Graphic 177">
            <a:extLst>
              <a:ext uri="{FF2B5EF4-FFF2-40B4-BE49-F238E27FC236}">
                <a16:creationId xmlns:a16="http://schemas.microsoft.com/office/drawing/2014/main" id="{CE04251B-18DC-49D6-9A28-786D5A0A60B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2737" y="4967677"/>
            <a:ext cx="756257" cy="1057554"/>
          </a:xfrm>
          <a:prstGeom prst="rect">
            <a:avLst/>
          </a:prstGeom>
        </p:spPr>
      </p:pic>
      <p:grpSp>
        <p:nvGrpSpPr>
          <p:cNvPr id="179" name="Group 178">
            <a:extLst>
              <a:ext uri="{FF2B5EF4-FFF2-40B4-BE49-F238E27FC236}">
                <a16:creationId xmlns:a16="http://schemas.microsoft.com/office/drawing/2014/main" id="{09ECD213-4DB2-492E-B3D4-CCE284B2F754}"/>
              </a:ext>
            </a:extLst>
          </p:cNvPr>
          <p:cNvGrpSpPr/>
          <p:nvPr/>
        </p:nvGrpSpPr>
        <p:grpSpPr>
          <a:xfrm>
            <a:off x="6661706" y="1621476"/>
            <a:ext cx="691222" cy="1083847"/>
            <a:chOff x="4652980" y="3921568"/>
            <a:chExt cx="618172" cy="969303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A6BC8AC-AB84-4A07-938A-3CE1F62C1FB4}"/>
                </a:ext>
              </a:extLst>
            </p:cNvPr>
            <p:cNvSpPr/>
            <p:nvPr/>
          </p:nvSpPr>
          <p:spPr>
            <a:xfrm>
              <a:off x="4727445" y="4615363"/>
              <a:ext cx="303679" cy="62597"/>
            </a:xfrm>
            <a:custGeom>
              <a:avLst/>
              <a:gdLst>
                <a:gd name="connsiteX0" fmla="*/ 0 w 303679"/>
                <a:gd name="connsiteY0" fmla="*/ 28972 h 62597"/>
                <a:gd name="connsiteX1" fmla="*/ 0 w 303679"/>
                <a:gd name="connsiteY1" fmla="*/ 33625 h 62597"/>
                <a:gd name="connsiteX2" fmla="*/ 28972 w 303679"/>
                <a:gd name="connsiteY2" fmla="*/ 62597 h 62597"/>
                <a:gd name="connsiteX3" fmla="*/ 274707 w 303679"/>
                <a:gd name="connsiteY3" fmla="*/ 62597 h 62597"/>
                <a:gd name="connsiteX4" fmla="*/ 303679 w 303679"/>
                <a:gd name="connsiteY4" fmla="*/ 33625 h 62597"/>
                <a:gd name="connsiteX5" fmla="*/ 303679 w 303679"/>
                <a:gd name="connsiteY5" fmla="*/ 28972 h 62597"/>
                <a:gd name="connsiteX6" fmla="*/ 296954 w 303679"/>
                <a:gd name="connsiteY6" fmla="*/ 10439 h 62597"/>
                <a:gd name="connsiteX7" fmla="*/ 292067 w 303679"/>
                <a:gd name="connsiteY7" fmla="*/ 5787 h 62597"/>
                <a:gd name="connsiteX8" fmla="*/ 164605 w 303679"/>
                <a:gd name="connsiteY8" fmla="*/ 5787 h 62597"/>
                <a:gd name="connsiteX9" fmla="*/ 158819 w 303679"/>
                <a:gd name="connsiteY9" fmla="*/ 0 h 62597"/>
                <a:gd name="connsiteX10" fmla="*/ 29011 w 303679"/>
                <a:gd name="connsiteY10" fmla="*/ 0 h 62597"/>
                <a:gd name="connsiteX11" fmla="*/ 0 w 303679"/>
                <a:gd name="connsiteY11" fmla="*/ 28972 h 6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679" h="62597">
                  <a:moveTo>
                    <a:pt x="0" y="28972"/>
                  </a:moveTo>
                  <a:lnTo>
                    <a:pt x="0" y="33625"/>
                  </a:lnTo>
                  <a:cubicBezTo>
                    <a:pt x="0" y="49616"/>
                    <a:pt x="12981" y="62597"/>
                    <a:pt x="28972" y="62597"/>
                  </a:cubicBezTo>
                  <a:lnTo>
                    <a:pt x="274707" y="62597"/>
                  </a:lnTo>
                  <a:cubicBezTo>
                    <a:pt x="290699" y="62597"/>
                    <a:pt x="303679" y="49616"/>
                    <a:pt x="303679" y="33625"/>
                  </a:cubicBezTo>
                  <a:lnTo>
                    <a:pt x="303679" y="28972"/>
                  </a:lnTo>
                  <a:cubicBezTo>
                    <a:pt x="303679" y="22208"/>
                    <a:pt x="301294" y="15639"/>
                    <a:pt x="296954" y="10439"/>
                  </a:cubicBezTo>
                  <a:cubicBezTo>
                    <a:pt x="295508" y="8719"/>
                    <a:pt x="293866" y="7155"/>
                    <a:pt x="292067" y="5787"/>
                  </a:cubicBezTo>
                  <a:lnTo>
                    <a:pt x="164605" y="5787"/>
                  </a:lnTo>
                  <a:cubicBezTo>
                    <a:pt x="161399" y="5787"/>
                    <a:pt x="158819" y="3206"/>
                    <a:pt x="158819" y="0"/>
                  </a:cubicBezTo>
                  <a:lnTo>
                    <a:pt x="29011" y="0"/>
                  </a:lnTo>
                  <a:cubicBezTo>
                    <a:pt x="12981" y="0"/>
                    <a:pt x="39" y="12981"/>
                    <a:pt x="0" y="28972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1FC52E89-F5FA-4F69-8105-9B535ED99025}"/>
                </a:ext>
              </a:extLst>
            </p:cNvPr>
            <p:cNvSpPr/>
            <p:nvPr/>
          </p:nvSpPr>
          <p:spPr>
            <a:xfrm>
              <a:off x="4863079" y="4676787"/>
              <a:ext cx="30145" cy="213283"/>
            </a:xfrm>
            <a:custGeom>
              <a:avLst/>
              <a:gdLst>
                <a:gd name="connsiteX0" fmla="*/ 0 w 30145"/>
                <a:gd name="connsiteY0" fmla="*/ 0 h 213283"/>
                <a:gd name="connsiteX1" fmla="*/ 30145 w 30145"/>
                <a:gd name="connsiteY1" fmla="*/ 0 h 213283"/>
                <a:gd name="connsiteX2" fmla="*/ 30145 w 30145"/>
                <a:gd name="connsiteY2" fmla="*/ 213283 h 213283"/>
                <a:gd name="connsiteX3" fmla="*/ 0 w 30145"/>
                <a:gd name="connsiteY3" fmla="*/ 213283 h 213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45" h="213283">
                  <a:moveTo>
                    <a:pt x="0" y="0"/>
                  </a:moveTo>
                  <a:lnTo>
                    <a:pt x="30145" y="0"/>
                  </a:lnTo>
                  <a:lnTo>
                    <a:pt x="30145" y="213283"/>
                  </a:lnTo>
                  <a:lnTo>
                    <a:pt x="0" y="213283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628ABEE-39E5-4C1B-9207-D68195658B7C}"/>
                </a:ext>
              </a:extLst>
            </p:cNvPr>
            <p:cNvSpPr/>
            <p:nvPr/>
          </p:nvSpPr>
          <p:spPr>
            <a:xfrm>
              <a:off x="4777296" y="4859925"/>
              <a:ext cx="204016" cy="30946"/>
            </a:xfrm>
            <a:custGeom>
              <a:avLst/>
              <a:gdLst>
                <a:gd name="connsiteX0" fmla="*/ 0 w 204016"/>
                <a:gd name="connsiteY0" fmla="*/ 29089 h 30946"/>
                <a:gd name="connsiteX1" fmla="*/ 102008 w 204016"/>
                <a:gd name="connsiteY1" fmla="*/ 30341 h 30946"/>
                <a:gd name="connsiteX2" fmla="*/ 204017 w 204016"/>
                <a:gd name="connsiteY2" fmla="*/ 29089 h 30946"/>
                <a:gd name="connsiteX3" fmla="*/ 102008 w 204016"/>
                <a:gd name="connsiteY3" fmla="*/ 0 h 30946"/>
                <a:gd name="connsiteX4" fmla="*/ 0 w 204016"/>
                <a:gd name="connsiteY4" fmla="*/ 29089 h 3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16" h="30946">
                  <a:moveTo>
                    <a:pt x="0" y="29089"/>
                  </a:moveTo>
                  <a:cubicBezTo>
                    <a:pt x="0" y="32335"/>
                    <a:pt x="45667" y="30341"/>
                    <a:pt x="102008" y="30341"/>
                  </a:cubicBezTo>
                  <a:cubicBezTo>
                    <a:pt x="158350" y="30341"/>
                    <a:pt x="204017" y="32335"/>
                    <a:pt x="204017" y="29089"/>
                  </a:cubicBezTo>
                  <a:cubicBezTo>
                    <a:pt x="204017" y="25844"/>
                    <a:pt x="158350" y="0"/>
                    <a:pt x="102008" y="0"/>
                  </a:cubicBezTo>
                  <a:cubicBezTo>
                    <a:pt x="45667" y="0"/>
                    <a:pt x="0" y="25844"/>
                    <a:pt x="0" y="29089"/>
                  </a:cubicBez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3080C16-7EA9-448C-8F48-9B72D99F1CBA}"/>
                </a:ext>
              </a:extLst>
            </p:cNvPr>
            <p:cNvSpPr/>
            <p:nvPr/>
          </p:nvSpPr>
          <p:spPr>
            <a:xfrm>
              <a:off x="4761913" y="4577557"/>
              <a:ext cx="299238" cy="104184"/>
            </a:xfrm>
            <a:custGeom>
              <a:avLst/>
              <a:gdLst>
                <a:gd name="connsiteX0" fmla="*/ 12842 w 299238"/>
                <a:gd name="connsiteY0" fmla="*/ 61891 h 104184"/>
                <a:gd name="connsiteX1" fmla="*/ 115671 w 299238"/>
                <a:gd name="connsiteY1" fmla="*/ 78312 h 104184"/>
                <a:gd name="connsiteX2" fmla="*/ 235157 w 299238"/>
                <a:gd name="connsiteY2" fmla="*/ 97393 h 104184"/>
                <a:gd name="connsiteX3" fmla="*/ 276602 w 299238"/>
                <a:gd name="connsiteY3" fmla="*/ 104000 h 104184"/>
                <a:gd name="connsiteX4" fmla="*/ 294001 w 299238"/>
                <a:gd name="connsiteY4" fmla="*/ 91371 h 104184"/>
                <a:gd name="connsiteX5" fmla="*/ 295877 w 299238"/>
                <a:gd name="connsiteY5" fmla="*/ 79642 h 104184"/>
                <a:gd name="connsiteX6" fmla="*/ 297598 w 299238"/>
                <a:gd name="connsiteY6" fmla="*/ 68733 h 104184"/>
                <a:gd name="connsiteX7" fmla="*/ 299044 w 299238"/>
                <a:gd name="connsiteY7" fmla="*/ 59741 h 104184"/>
                <a:gd name="connsiteX8" fmla="*/ 296151 w 299238"/>
                <a:gd name="connsiteY8" fmla="*/ 48246 h 104184"/>
                <a:gd name="connsiteX9" fmla="*/ 290521 w 299238"/>
                <a:gd name="connsiteY9" fmla="*/ 43593 h 104184"/>
                <a:gd name="connsiteX10" fmla="*/ 130177 w 299238"/>
                <a:gd name="connsiteY10" fmla="*/ 43593 h 104184"/>
                <a:gd name="connsiteX11" fmla="*/ 124390 w 299238"/>
                <a:gd name="connsiteY11" fmla="*/ 37806 h 104184"/>
                <a:gd name="connsiteX12" fmla="*/ 124390 w 299238"/>
                <a:gd name="connsiteY12" fmla="*/ 33232 h 104184"/>
                <a:gd name="connsiteX13" fmla="*/ 130177 w 299238"/>
                <a:gd name="connsiteY13" fmla="*/ 27445 h 104184"/>
                <a:gd name="connsiteX14" fmla="*/ 193204 w 299238"/>
                <a:gd name="connsiteY14" fmla="*/ 27445 h 104184"/>
                <a:gd name="connsiteX15" fmla="*/ 164154 w 299238"/>
                <a:gd name="connsiteY15" fmla="*/ 22792 h 104184"/>
                <a:gd name="connsiteX16" fmla="*/ 74813 w 299238"/>
                <a:gd name="connsiteY16" fmla="*/ 8521 h 104184"/>
                <a:gd name="connsiteX17" fmla="*/ 22656 w 299238"/>
                <a:gd name="connsiteY17" fmla="*/ 193 h 104184"/>
                <a:gd name="connsiteX18" fmla="*/ 5218 w 299238"/>
                <a:gd name="connsiteY18" fmla="*/ 12822 h 104184"/>
                <a:gd name="connsiteX19" fmla="*/ 174 w 299238"/>
                <a:gd name="connsiteY19" fmla="*/ 44453 h 104184"/>
                <a:gd name="connsiteX20" fmla="*/ 12842 w 299238"/>
                <a:gd name="connsiteY20" fmla="*/ 61891 h 1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9238" h="104184">
                  <a:moveTo>
                    <a:pt x="12842" y="61891"/>
                  </a:moveTo>
                  <a:lnTo>
                    <a:pt x="115671" y="78312"/>
                  </a:lnTo>
                  <a:lnTo>
                    <a:pt x="235157" y="97393"/>
                  </a:lnTo>
                  <a:lnTo>
                    <a:pt x="276602" y="104000"/>
                  </a:lnTo>
                  <a:cubicBezTo>
                    <a:pt x="284891" y="105291"/>
                    <a:pt x="292671" y="99660"/>
                    <a:pt x="294001" y="91371"/>
                  </a:cubicBezTo>
                  <a:lnTo>
                    <a:pt x="295877" y="79642"/>
                  </a:lnTo>
                  <a:lnTo>
                    <a:pt x="297598" y="68733"/>
                  </a:lnTo>
                  <a:lnTo>
                    <a:pt x="299044" y="59741"/>
                  </a:lnTo>
                  <a:cubicBezTo>
                    <a:pt x="299709" y="55674"/>
                    <a:pt x="298653" y="51530"/>
                    <a:pt x="296151" y="48246"/>
                  </a:cubicBezTo>
                  <a:cubicBezTo>
                    <a:pt x="294704" y="46252"/>
                    <a:pt x="292749" y="44648"/>
                    <a:pt x="290521" y="43593"/>
                  </a:cubicBezTo>
                  <a:lnTo>
                    <a:pt x="130177" y="43593"/>
                  </a:lnTo>
                  <a:cubicBezTo>
                    <a:pt x="126971" y="43593"/>
                    <a:pt x="124390" y="41012"/>
                    <a:pt x="124390" y="37806"/>
                  </a:cubicBezTo>
                  <a:lnTo>
                    <a:pt x="124390" y="33232"/>
                  </a:lnTo>
                  <a:cubicBezTo>
                    <a:pt x="124390" y="30026"/>
                    <a:pt x="126971" y="27445"/>
                    <a:pt x="130177" y="27445"/>
                  </a:cubicBezTo>
                  <a:lnTo>
                    <a:pt x="193204" y="27445"/>
                  </a:lnTo>
                  <a:lnTo>
                    <a:pt x="164154" y="22792"/>
                  </a:lnTo>
                  <a:lnTo>
                    <a:pt x="74813" y="8521"/>
                  </a:lnTo>
                  <a:lnTo>
                    <a:pt x="22656" y="193"/>
                  </a:lnTo>
                  <a:cubicBezTo>
                    <a:pt x="14367" y="-1136"/>
                    <a:pt x="6547" y="4533"/>
                    <a:pt x="5218" y="12822"/>
                  </a:cubicBezTo>
                  <a:lnTo>
                    <a:pt x="174" y="44453"/>
                  </a:lnTo>
                  <a:cubicBezTo>
                    <a:pt x="-1077" y="52742"/>
                    <a:pt x="4553" y="60523"/>
                    <a:pt x="12842" y="6189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7D983F4-3883-4ED8-A9C3-E0DA37CF0801}"/>
                </a:ext>
              </a:extLst>
            </p:cNvPr>
            <p:cNvSpPr/>
            <p:nvPr/>
          </p:nvSpPr>
          <p:spPr>
            <a:xfrm>
              <a:off x="4997070" y="4621110"/>
              <a:ext cx="62401" cy="205776"/>
            </a:xfrm>
            <a:custGeom>
              <a:avLst/>
              <a:gdLst>
                <a:gd name="connsiteX0" fmla="*/ 0 w 62401"/>
                <a:gd name="connsiteY0" fmla="*/ 13919 h 205776"/>
                <a:gd name="connsiteX1" fmla="*/ 0 w 62401"/>
                <a:gd name="connsiteY1" fmla="*/ 190606 h 205776"/>
                <a:gd name="connsiteX2" fmla="*/ 15170 w 62401"/>
                <a:gd name="connsiteY2" fmla="*/ 205776 h 205776"/>
                <a:gd name="connsiteX3" fmla="*/ 47231 w 62401"/>
                <a:gd name="connsiteY3" fmla="*/ 205776 h 205776"/>
                <a:gd name="connsiteX4" fmla="*/ 62401 w 62401"/>
                <a:gd name="connsiteY4" fmla="*/ 190606 h 205776"/>
                <a:gd name="connsiteX5" fmla="*/ 62401 w 62401"/>
                <a:gd name="connsiteY5" fmla="*/ 13919 h 205776"/>
                <a:gd name="connsiteX6" fmla="*/ 59235 w 62401"/>
                <a:gd name="connsiteY6" fmla="*/ 4653 h 205776"/>
                <a:gd name="connsiteX7" fmla="*/ 53331 w 62401"/>
                <a:gd name="connsiteY7" fmla="*/ 0 h 205776"/>
                <a:gd name="connsiteX8" fmla="*/ 9032 w 62401"/>
                <a:gd name="connsiteY8" fmla="*/ 0 h 205776"/>
                <a:gd name="connsiteX9" fmla="*/ 3167 w 62401"/>
                <a:gd name="connsiteY9" fmla="*/ 4653 h 205776"/>
                <a:gd name="connsiteX10" fmla="*/ 0 w 62401"/>
                <a:gd name="connsiteY10" fmla="*/ 13919 h 20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401" h="205776">
                  <a:moveTo>
                    <a:pt x="0" y="13919"/>
                  </a:moveTo>
                  <a:lnTo>
                    <a:pt x="0" y="190606"/>
                  </a:lnTo>
                  <a:cubicBezTo>
                    <a:pt x="0" y="198973"/>
                    <a:pt x="6803" y="205776"/>
                    <a:pt x="15170" y="205776"/>
                  </a:cubicBezTo>
                  <a:lnTo>
                    <a:pt x="47231" y="205776"/>
                  </a:lnTo>
                  <a:cubicBezTo>
                    <a:pt x="55598" y="205776"/>
                    <a:pt x="62401" y="198973"/>
                    <a:pt x="62401" y="190606"/>
                  </a:cubicBezTo>
                  <a:lnTo>
                    <a:pt x="62401" y="13919"/>
                  </a:lnTo>
                  <a:cubicBezTo>
                    <a:pt x="62401" y="10557"/>
                    <a:pt x="61307" y="7311"/>
                    <a:pt x="59235" y="4653"/>
                  </a:cubicBezTo>
                  <a:cubicBezTo>
                    <a:pt x="57710" y="2620"/>
                    <a:pt x="55677" y="1017"/>
                    <a:pt x="53331" y="0"/>
                  </a:cubicBezTo>
                  <a:lnTo>
                    <a:pt x="9032" y="0"/>
                  </a:lnTo>
                  <a:cubicBezTo>
                    <a:pt x="6725" y="1017"/>
                    <a:pt x="4692" y="2620"/>
                    <a:pt x="3167" y="4653"/>
                  </a:cubicBezTo>
                  <a:cubicBezTo>
                    <a:pt x="1134" y="7311"/>
                    <a:pt x="0" y="10557"/>
                    <a:pt x="0" y="1391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C70996B-C7F1-4743-8032-E5469521FA58}"/>
                </a:ext>
              </a:extLst>
            </p:cNvPr>
            <p:cNvSpPr/>
            <p:nvPr/>
          </p:nvSpPr>
          <p:spPr>
            <a:xfrm>
              <a:off x="4900370" y="4294320"/>
              <a:ext cx="222245" cy="147249"/>
            </a:xfrm>
            <a:custGeom>
              <a:avLst/>
              <a:gdLst>
                <a:gd name="connsiteX0" fmla="*/ 87 w 222245"/>
                <a:gd name="connsiteY0" fmla="*/ 41683 h 147249"/>
                <a:gd name="connsiteX1" fmla="*/ 1299 w 222245"/>
                <a:gd name="connsiteY1" fmla="*/ 46257 h 147249"/>
                <a:gd name="connsiteX2" fmla="*/ 5639 w 222245"/>
                <a:gd name="connsiteY2" fmla="*/ 51927 h 147249"/>
                <a:gd name="connsiteX3" fmla="*/ 5717 w 222245"/>
                <a:gd name="connsiteY3" fmla="*/ 51966 h 147249"/>
                <a:gd name="connsiteX4" fmla="*/ 97208 w 222245"/>
                <a:gd name="connsiteY4" fmla="*/ 126175 h 147249"/>
                <a:gd name="connsiteX5" fmla="*/ 98538 w 222245"/>
                <a:gd name="connsiteY5" fmla="*/ 127231 h 147249"/>
                <a:gd name="connsiteX6" fmla="*/ 117461 w 222245"/>
                <a:gd name="connsiteY6" fmla="*/ 142596 h 147249"/>
                <a:gd name="connsiteX7" fmla="*/ 123170 w 222245"/>
                <a:gd name="connsiteY7" fmla="*/ 147249 h 147249"/>
                <a:gd name="connsiteX8" fmla="*/ 222246 w 222245"/>
                <a:gd name="connsiteY8" fmla="*/ 147249 h 147249"/>
                <a:gd name="connsiteX9" fmla="*/ 216537 w 222245"/>
                <a:gd name="connsiteY9" fmla="*/ 142596 h 147249"/>
                <a:gd name="connsiteX10" fmla="*/ 138262 w 222245"/>
                <a:gd name="connsiteY10" fmla="*/ 79100 h 147249"/>
                <a:gd name="connsiteX11" fmla="*/ 85791 w 222245"/>
                <a:gd name="connsiteY11" fmla="*/ 36522 h 147249"/>
                <a:gd name="connsiteX12" fmla="*/ 44972 w 222245"/>
                <a:gd name="connsiteY12" fmla="*/ 3405 h 147249"/>
                <a:gd name="connsiteX13" fmla="*/ 36566 w 222245"/>
                <a:gd name="connsiteY13" fmla="*/ 82 h 147249"/>
                <a:gd name="connsiteX14" fmla="*/ 36527 w 222245"/>
                <a:gd name="connsiteY14" fmla="*/ 43 h 147249"/>
                <a:gd name="connsiteX15" fmla="*/ 33790 w 222245"/>
                <a:gd name="connsiteY15" fmla="*/ 82 h 147249"/>
                <a:gd name="connsiteX16" fmla="*/ 29841 w 222245"/>
                <a:gd name="connsiteY16" fmla="*/ 1059 h 147249"/>
                <a:gd name="connsiteX17" fmla="*/ 27378 w 222245"/>
                <a:gd name="connsiteY17" fmla="*/ 2310 h 147249"/>
                <a:gd name="connsiteX18" fmla="*/ 23585 w 222245"/>
                <a:gd name="connsiteY18" fmla="*/ 5634 h 147249"/>
                <a:gd name="connsiteX19" fmla="*/ 3684 w 222245"/>
                <a:gd name="connsiteY19" fmla="*/ 30149 h 147249"/>
                <a:gd name="connsiteX20" fmla="*/ 3371 w 222245"/>
                <a:gd name="connsiteY20" fmla="*/ 30540 h 147249"/>
                <a:gd name="connsiteX21" fmla="*/ 87 w 222245"/>
                <a:gd name="connsiteY21" fmla="*/ 41683 h 14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2245" h="147249">
                  <a:moveTo>
                    <a:pt x="87" y="41683"/>
                  </a:moveTo>
                  <a:cubicBezTo>
                    <a:pt x="244" y="43247"/>
                    <a:pt x="674" y="44811"/>
                    <a:pt x="1299" y="46257"/>
                  </a:cubicBezTo>
                  <a:cubicBezTo>
                    <a:pt x="2277" y="48486"/>
                    <a:pt x="3762" y="50441"/>
                    <a:pt x="5639" y="51927"/>
                  </a:cubicBezTo>
                  <a:lnTo>
                    <a:pt x="5717" y="51966"/>
                  </a:lnTo>
                  <a:lnTo>
                    <a:pt x="97208" y="126175"/>
                  </a:lnTo>
                  <a:lnTo>
                    <a:pt x="98538" y="127231"/>
                  </a:lnTo>
                  <a:lnTo>
                    <a:pt x="117461" y="142596"/>
                  </a:lnTo>
                  <a:lnTo>
                    <a:pt x="123170" y="147249"/>
                  </a:lnTo>
                  <a:lnTo>
                    <a:pt x="222246" y="147249"/>
                  </a:lnTo>
                  <a:lnTo>
                    <a:pt x="216537" y="142596"/>
                  </a:lnTo>
                  <a:lnTo>
                    <a:pt x="138262" y="79100"/>
                  </a:lnTo>
                  <a:lnTo>
                    <a:pt x="85791" y="36522"/>
                  </a:lnTo>
                  <a:lnTo>
                    <a:pt x="44972" y="3405"/>
                  </a:lnTo>
                  <a:cubicBezTo>
                    <a:pt x="42587" y="1450"/>
                    <a:pt x="39655" y="277"/>
                    <a:pt x="36566" y="82"/>
                  </a:cubicBezTo>
                  <a:cubicBezTo>
                    <a:pt x="36566" y="82"/>
                    <a:pt x="36527" y="43"/>
                    <a:pt x="36527" y="43"/>
                  </a:cubicBezTo>
                  <a:cubicBezTo>
                    <a:pt x="35628" y="-36"/>
                    <a:pt x="34689" y="4"/>
                    <a:pt x="33790" y="82"/>
                  </a:cubicBezTo>
                  <a:cubicBezTo>
                    <a:pt x="32422" y="238"/>
                    <a:pt x="31092" y="551"/>
                    <a:pt x="29841" y="1059"/>
                  </a:cubicBezTo>
                  <a:cubicBezTo>
                    <a:pt x="28981" y="1372"/>
                    <a:pt x="28160" y="1802"/>
                    <a:pt x="27378" y="2310"/>
                  </a:cubicBezTo>
                  <a:cubicBezTo>
                    <a:pt x="25931" y="3170"/>
                    <a:pt x="24641" y="4304"/>
                    <a:pt x="23585" y="5634"/>
                  </a:cubicBezTo>
                  <a:lnTo>
                    <a:pt x="3684" y="30149"/>
                  </a:lnTo>
                  <a:lnTo>
                    <a:pt x="3371" y="30540"/>
                  </a:lnTo>
                  <a:cubicBezTo>
                    <a:pt x="830" y="33667"/>
                    <a:pt x="-343" y="37656"/>
                    <a:pt x="87" y="41683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343C9A8-F029-4686-AA1B-B918971439B7}"/>
                </a:ext>
              </a:extLst>
            </p:cNvPr>
            <p:cNvSpPr/>
            <p:nvPr/>
          </p:nvSpPr>
          <p:spPr>
            <a:xfrm>
              <a:off x="4903295" y="4294187"/>
              <a:ext cx="136636" cy="133167"/>
            </a:xfrm>
            <a:custGeom>
              <a:avLst/>
              <a:gdLst>
                <a:gd name="connsiteX0" fmla="*/ 2754 w 136636"/>
                <a:gd name="connsiteY0" fmla="*/ 52098 h 133167"/>
                <a:gd name="connsiteX1" fmla="*/ 10143 w 136636"/>
                <a:gd name="connsiteY1" fmla="*/ 63750 h 133167"/>
                <a:gd name="connsiteX2" fmla="*/ 71059 w 136636"/>
                <a:gd name="connsiteY2" fmla="*/ 129162 h 133167"/>
                <a:gd name="connsiteX3" fmla="*/ 92524 w 136636"/>
                <a:gd name="connsiteY3" fmla="*/ 128262 h 133167"/>
                <a:gd name="connsiteX4" fmla="*/ 92563 w 136636"/>
                <a:gd name="connsiteY4" fmla="*/ 128223 h 133167"/>
                <a:gd name="connsiteX5" fmla="*/ 94244 w 136636"/>
                <a:gd name="connsiteY5" fmla="*/ 126308 h 133167"/>
                <a:gd name="connsiteX6" fmla="*/ 94987 w 136636"/>
                <a:gd name="connsiteY6" fmla="*/ 125486 h 133167"/>
                <a:gd name="connsiteX7" fmla="*/ 121301 w 136636"/>
                <a:gd name="connsiteY7" fmla="*/ 95967 h 133167"/>
                <a:gd name="connsiteX8" fmla="*/ 132600 w 136636"/>
                <a:gd name="connsiteY8" fmla="*/ 83260 h 133167"/>
                <a:gd name="connsiteX9" fmla="*/ 134555 w 136636"/>
                <a:gd name="connsiteY9" fmla="*/ 80679 h 133167"/>
                <a:gd name="connsiteX10" fmla="*/ 135337 w 136636"/>
                <a:gd name="connsiteY10" fmla="*/ 79233 h 133167"/>
                <a:gd name="connsiteX11" fmla="*/ 136627 w 136636"/>
                <a:gd name="connsiteY11" fmla="*/ 72351 h 133167"/>
                <a:gd name="connsiteX12" fmla="*/ 131662 w 136636"/>
                <a:gd name="connsiteY12" fmla="*/ 61756 h 133167"/>
                <a:gd name="connsiteX13" fmla="*/ 61050 w 136636"/>
                <a:gd name="connsiteY13" fmla="*/ 7800 h 133167"/>
                <a:gd name="connsiteX14" fmla="*/ 33681 w 136636"/>
                <a:gd name="connsiteY14" fmla="*/ 253 h 133167"/>
                <a:gd name="connsiteX15" fmla="*/ 33641 w 136636"/>
                <a:gd name="connsiteY15" fmla="*/ 214 h 133167"/>
                <a:gd name="connsiteX16" fmla="*/ 27229 w 136636"/>
                <a:gd name="connsiteY16" fmla="*/ 1544 h 133167"/>
                <a:gd name="connsiteX17" fmla="*/ 24453 w 136636"/>
                <a:gd name="connsiteY17" fmla="*/ 2482 h 133167"/>
                <a:gd name="connsiteX18" fmla="*/ 9048 w 136636"/>
                <a:gd name="connsiteY18" fmla="*/ 13391 h 133167"/>
                <a:gd name="connsiteX19" fmla="*/ 2754 w 136636"/>
                <a:gd name="connsiteY19" fmla="*/ 52098 h 133167"/>
                <a:gd name="connsiteX20" fmla="*/ 2754 w 136636"/>
                <a:gd name="connsiteY20" fmla="*/ 52098 h 13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636" h="133167">
                  <a:moveTo>
                    <a:pt x="2754" y="52098"/>
                  </a:moveTo>
                  <a:cubicBezTo>
                    <a:pt x="4474" y="56399"/>
                    <a:pt x="6976" y="60348"/>
                    <a:pt x="10143" y="63750"/>
                  </a:cubicBezTo>
                  <a:lnTo>
                    <a:pt x="71059" y="129162"/>
                  </a:lnTo>
                  <a:cubicBezTo>
                    <a:pt x="77236" y="134831"/>
                    <a:pt x="86855" y="134440"/>
                    <a:pt x="92524" y="128262"/>
                  </a:cubicBezTo>
                  <a:cubicBezTo>
                    <a:pt x="92524" y="128262"/>
                    <a:pt x="92563" y="128223"/>
                    <a:pt x="92563" y="128223"/>
                  </a:cubicBezTo>
                  <a:lnTo>
                    <a:pt x="94244" y="126308"/>
                  </a:lnTo>
                  <a:lnTo>
                    <a:pt x="94987" y="125486"/>
                  </a:lnTo>
                  <a:lnTo>
                    <a:pt x="121301" y="95967"/>
                  </a:lnTo>
                  <a:lnTo>
                    <a:pt x="132600" y="83260"/>
                  </a:lnTo>
                  <a:cubicBezTo>
                    <a:pt x="133343" y="82478"/>
                    <a:pt x="134008" y="81618"/>
                    <a:pt x="134555" y="80679"/>
                  </a:cubicBezTo>
                  <a:cubicBezTo>
                    <a:pt x="134829" y="80210"/>
                    <a:pt x="135103" y="79741"/>
                    <a:pt x="135337" y="79233"/>
                  </a:cubicBezTo>
                  <a:cubicBezTo>
                    <a:pt x="136275" y="77082"/>
                    <a:pt x="136706" y="74697"/>
                    <a:pt x="136627" y="72351"/>
                  </a:cubicBezTo>
                  <a:cubicBezTo>
                    <a:pt x="136471" y="68285"/>
                    <a:pt x="134672" y="64454"/>
                    <a:pt x="131662" y="61756"/>
                  </a:cubicBezTo>
                  <a:lnTo>
                    <a:pt x="61050" y="7800"/>
                  </a:lnTo>
                  <a:cubicBezTo>
                    <a:pt x="53269" y="1817"/>
                    <a:pt x="43455" y="-880"/>
                    <a:pt x="33681" y="253"/>
                  </a:cubicBezTo>
                  <a:cubicBezTo>
                    <a:pt x="33681" y="253"/>
                    <a:pt x="33641" y="214"/>
                    <a:pt x="33641" y="214"/>
                  </a:cubicBezTo>
                  <a:cubicBezTo>
                    <a:pt x="31491" y="488"/>
                    <a:pt x="29341" y="918"/>
                    <a:pt x="27229" y="1544"/>
                  </a:cubicBezTo>
                  <a:cubicBezTo>
                    <a:pt x="26291" y="1817"/>
                    <a:pt x="25392" y="2130"/>
                    <a:pt x="24453" y="2482"/>
                  </a:cubicBezTo>
                  <a:cubicBezTo>
                    <a:pt x="18471" y="4750"/>
                    <a:pt x="13154" y="8503"/>
                    <a:pt x="9048" y="13391"/>
                  </a:cubicBezTo>
                  <a:cubicBezTo>
                    <a:pt x="-101" y="24104"/>
                    <a:pt x="-2525" y="39039"/>
                    <a:pt x="2754" y="52098"/>
                  </a:cubicBezTo>
                  <a:lnTo>
                    <a:pt x="2754" y="52098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A40C562-4CEF-4D8E-8D69-85BB02BCCEF8}"/>
                </a:ext>
              </a:extLst>
            </p:cNvPr>
            <p:cNvSpPr/>
            <p:nvPr/>
          </p:nvSpPr>
          <p:spPr>
            <a:xfrm>
              <a:off x="4760953" y="4008121"/>
              <a:ext cx="232402" cy="232402"/>
            </a:xfrm>
            <a:custGeom>
              <a:avLst/>
              <a:gdLst>
                <a:gd name="connsiteX0" fmla="*/ 232403 w 232402"/>
                <a:gd name="connsiteY0" fmla="*/ 116201 h 232402"/>
                <a:gd name="connsiteX1" fmla="*/ 116201 w 232402"/>
                <a:gd name="connsiteY1" fmla="*/ 232402 h 232402"/>
                <a:gd name="connsiteX2" fmla="*/ 0 w 232402"/>
                <a:gd name="connsiteY2" fmla="*/ 116201 h 232402"/>
                <a:gd name="connsiteX3" fmla="*/ 116201 w 232402"/>
                <a:gd name="connsiteY3" fmla="*/ 0 h 232402"/>
                <a:gd name="connsiteX4" fmla="*/ 232403 w 232402"/>
                <a:gd name="connsiteY4" fmla="*/ 116201 h 23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02" h="232402">
                  <a:moveTo>
                    <a:pt x="232403" y="116201"/>
                  </a:moveTo>
                  <a:cubicBezTo>
                    <a:pt x="232403" y="180377"/>
                    <a:pt x="180377" y="232402"/>
                    <a:pt x="116201" y="232402"/>
                  </a:cubicBezTo>
                  <a:cubicBezTo>
                    <a:pt x="52025" y="232402"/>
                    <a:pt x="0" y="180377"/>
                    <a:pt x="0" y="116201"/>
                  </a:cubicBezTo>
                  <a:cubicBezTo>
                    <a:pt x="0" y="52025"/>
                    <a:pt x="52025" y="0"/>
                    <a:pt x="116201" y="0"/>
                  </a:cubicBezTo>
                  <a:cubicBezTo>
                    <a:pt x="180377" y="0"/>
                    <a:pt x="232403" y="52025"/>
                    <a:pt x="232403" y="116201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F1396EF-14C1-4E70-B91C-307B2513C9AE}"/>
                </a:ext>
              </a:extLst>
            </p:cNvPr>
            <p:cNvSpPr/>
            <p:nvPr/>
          </p:nvSpPr>
          <p:spPr>
            <a:xfrm>
              <a:off x="4833376" y="4561565"/>
              <a:ext cx="299092" cy="104145"/>
            </a:xfrm>
            <a:custGeom>
              <a:avLst/>
              <a:gdLst>
                <a:gd name="connsiteX0" fmla="*/ 12812 w 299092"/>
                <a:gd name="connsiteY0" fmla="*/ 61852 h 104145"/>
                <a:gd name="connsiteX1" fmla="*/ 55899 w 299092"/>
                <a:gd name="connsiteY1" fmla="*/ 68733 h 104145"/>
                <a:gd name="connsiteX2" fmla="*/ 56876 w 299092"/>
                <a:gd name="connsiteY2" fmla="*/ 68890 h 104145"/>
                <a:gd name="connsiteX3" fmla="*/ 122406 w 299092"/>
                <a:gd name="connsiteY3" fmla="*/ 79329 h 104145"/>
                <a:gd name="connsiteX4" fmla="*/ 163694 w 299092"/>
                <a:gd name="connsiteY4" fmla="*/ 85937 h 104145"/>
                <a:gd name="connsiteX5" fmla="*/ 224375 w 299092"/>
                <a:gd name="connsiteY5" fmla="*/ 95633 h 104145"/>
                <a:gd name="connsiteX6" fmla="*/ 226095 w 299092"/>
                <a:gd name="connsiteY6" fmla="*/ 95907 h 104145"/>
                <a:gd name="connsiteX7" fmla="*/ 235127 w 299092"/>
                <a:gd name="connsiteY7" fmla="*/ 97353 h 104145"/>
                <a:gd name="connsiteX8" fmla="*/ 276572 w 299092"/>
                <a:gd name="connsiteY8" fmla="*/ 103961 h 104145"/>
                <a:gd name="connsiteX9" fmla="*/ 293971 w 299092"/>
                <a:gd name="connsiteY9" fmla="*/ 91332 h 104145"/>
                <a:gd name="connsiteX10" fmla="*/ 297607 w 299092"/>
                <a:gd name="connsiteY10" fmla="*/ 68694 h 104145"/>
                <a:gd name="connsiteX11" fmla="*/ 299053 w 299092"/>
                <a:gd name="connsiteY11" fmla="*/ 59701 h 104145"/>
                <a:gd name="connsiteX12" fmla="*/ 299092 w 299092"/>
                <a:gd name="connsiteY12" fmla="*/ 59545 h 104145"/>
                <a:gd name="connsiteX13" fmla="*/ 58714 w 299092"/>
                <a:gd name="connsiteY13" fmla="*/ 59545 h 104145"/>
                <a:gd name="connsiteX14" fmla="*/ 52927 w 299092"/>
                <a:gd name="connsiteY14" fmla="*/ 53758 h 104145"/>
                <a:gd name="connsiteX15" fmla="*/ 52927 w 299092"/>
                <a:gd name="connsiteY15" fmla="*/ 49184 h 104145"/>
                <a:gd name="connsiteX16" fmla="*/ 58714 w 299092"/>
                <a:gd name="connsiteY16" fmla="*/ 43397 h 104145"/>
                <a:gd name="connsiteX17" fmla="*/ 134643 w 299092"/>
                <a:gd name="connsiteY17" fmla="*/ 43397 h 104145"/>
                <a:gd name="connsiteX18" fmla="*/ 134643 w 299092"/>
                <a:gd name="connsiteY18" fmla="*/ 18061 h 104145"/>
                <a:gd name="connsiteX19" fmla="*/ 129991 w 299092"/>
                <a:gd name="connsiteY19" fmla="*/ 17318 h 104145"/>
                <a:gd name="connsiteX20" fmla="*/ 107079 w 299092"/>
                <a:gd name="connsiteY20" fmla="*/ 13643 h 104145"/>
                <a:gd name="connsiteX21" fmla="*/ 22626 w 299092"/>
                <a:gd name="connsiteY21" fmla="*/ 193 h 104145"/>
                <a:gd name="connsiteX22" fmla="*/ 5227 w 299092"/>
                <a:gd name="connsiteY22" fmla="*/ 12822 h 104145"/>
                <a:gd name="connsiteX23" fmla="*/ 3350 w 299092"/>
                <a:gd name="connsiteY23" fmla="*/ 24513 h 104145"/>
                <a:gd name="connsiteX24" fmla="*/ 183 w 299092"/>
                <a:gd name="connsiteY24" fmla="*/ 44453 h 104145"/>
                <a:gd name="connsiteX25" fmla="*/ 12812 w 299092"/>
                <a:gd name="connsiteY25" fmla="*/ 61852 h 104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9092" h="104145">
                  <a:moveTo>
                    <a:pt x="12812" y="61852"/>
                  </a:moveTo>
                  <a:lnTo>
                    <a:pt x="55899" y="68733"/>
                  </a:lnTo>
                  <a:lnTo>
                    <a:pt x="56876" y="68890"/>
                  </a:lnTo>
                  <a:lnTo>
                    <a:pt x="122406" y="79329"/>
                  </a:lnTo>
                  <a:lnTo>
                    <a:pt x="163694" y="85937"/>
                  </a:lnTo>
                  <a:lnTo>
                    <a:pt x="224375" y="95633"/>
                  </a:lnTo>
                  <a:lnTo>
                    <a:pt x="226095" y="95907"/>
                  </a:lnTo>
                  <a:lnTo>
                    <a:pt x="235127" y="97353"/>
                  </a:lnTo>
                  <a:lnTo>
                    <a:pt x="276572" y="103961"/>
                  </a:lnTo>
                  <a:cubicBezTo>
                    <a:pt x="284861" y="105251"/>
                    <a:pt x="292641" y="99621"/>
                    <a:pt x="293971" y="91332"/>
                  </a:cubicBezTo>
                  <a:lnTo>
                    <a:pt x="297607" y="68694"/>
                  </a:lnTo>
                  <a:lnTo>
                    <a:pt x="299053" y="59701"/>
                  </a:lnTo>
                  <a:cubicBezTo>
                    <a:pt x="299053" y="59662"/>
                    <a:pt x="299092" y="59623"/>
                    <a:pt x="299092" y="59545"/>
                  </a:cubicBezTo>
                  <a:lnTo>
                    <a:pt x="58714" y="59545"/>
                  </a:lnTo>
                  <a:cubicBezTo>
                    <a:pt x="55508" y="59545"/>
                    <a:pt x="52927" y="56965"/>
                    <a:pt x="52927" y="53758"/>
                  </a:cubicBezTo>
                  <a:lnTo>
                    <a:pt x="52927" y="49184"/>
                  </a:lnTo>
                  <a:cubicBezTo>
                    <a:pt x="52927" y="45978"/>
                    <a:pt x="55508" y="43397"/>
                    <a:pt x="58714" y="43397"/>
                  </a:cubicBezTo>
                  <a:lnTo>
                    <a:pt x="134643" y="43397"/>
                  </a:lnTo>
                  <a:lnTo>
                    <a:pt x="134643" y="18061"/>
                  </a:lnTo>
                  <a:lnTo>
                    <a:pt x="129991" y="17318"/>
                  </a:lnTo>
                  <a:lnTo>
                    <a:pt x="107079" y="13643"/>
                  </a:lnTo>
                  <a:lnTo>
                    <a:pt x="22626" y="193"/>
                  </a:lnTo>
                  <a:cubicBezTo>
                    <a:pt x="14337" y="-1136"/>
                    <a:pt x="6556" y="4533"/>
                    <a:pt x="5227" y="12822"/>
                  </a:cubicBezTo>
                  <a:lnTo>
                    <a:pt x="3350" y="24513"/>
                  </a:lnTo>
                  <a:lnTo>
                    <a:pt x="183" y="44453"/>
                  </a:lnTo>
                  <a:cubicBezTo>
                    <a:pt x="-1107" y="52742"/>
                    <a:pt x="4562" y="60523"/>
                    <a:pt x="12812" y="61852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89386A1-3DD1-4823-8DD5-48295BB96FD9}"/>
                </a:ext>
              </a:extLst>
            </p:cNvPr>
            <p:cNvSpPr/>
            <p:nvPr/>
          </p:nvSpPr>
          <p:spPr>
            <a:xfrm>
              <a:off x="4719000" y="4264452"/>
              <a:ext cx="327803" cy="394215"/>
            </a:xfrm>
            <a:custGeom>
              <a:avLst/>
              <a:gdLst>
                <a:gd name="connsiteX0" fmla="*/ 0 w 327803"/>
                <a:gd name="connsiteY0" fmla="*/ 256292 h 394215"/>
                <a:gd name="connsiteX1" fmla="*/ 157998 w 327803"/>
                <a:gd name="connsiteY1" fmla="*/ 391456 h 394215"/>
                <a:gd name="connsiteX2" fmla="*/ 158584 w 327803"/>
                <a:gd name="connsiteY2" fmla="*/ 391378 h 394215"/>
                <a:gd name="connsiteX3" fmla="*/ 236782 w 327803"/>
                <a:gd name="connsiteY3" fmla="*/ 376442 h 394215"/>
                <a:gd name="connsiteX4" fmla="*/ 275372 w 327803"/>
                <a:gd name="connsiteY4" fmla="*/ 361311 h 394215"/>
                <a:gd name="connsiteX5" fmla="*/ 283856 w 327803"/>
                <a:gd name="connsiteY5" fmla="*/ 356658 h 394215"/>
                <a:gd name="connsiteX6" fmla="*/ 173090 w 327803"/>
                <a:gd name="connsiteY6" fmla="*/ 356658 h 394215"/>
                <a:gd name="connsiteX7" fmla="*/ 167303 w 327803"/>
                <a:gd name="connsiteY7" fmla="*/ 350871 h 394215"/>
                <a:gd name="connsiteX8" fmla="*/ 167303 w 327803"/>
                <a:gd name="connsiteY8" fmla="*/ 346297 h 394215"/>
                <a:gd name="connsiteX9" fmla="*/ 173090 w 327803"/>
                <a:gd name="connsiteY9" fmla="*/ 340510 h 394215"/>
                <a:gd name="connsiteX10" fmla="*/ 249020 w 327803"/>
                <a:gd name="connsiteY10" fmla="*/ 340510 h 394215"/>
                <a:gd name="connsiteX11" fmla="*/ 249020 w 327803"/>
                <a:gd name="connsiteY11" fmla="*/ 194086 h 394215"/>
                <a:gd name="connsiteX12" fmla="*/ 266027 w 327803"/>
                <a:gd name="connsiteY12" fmla="*/ 177078 h 394215"/>
                <a:gd name="connsiteX13" fmla="*/ 327803 w 327803"/>
                <a:gd name="connsiteY13" fmla="*/ 177078 h 394215"/>
                <a:gd name="connsiteX14" fmla="*/ 326161 w 327803"/>
                <a:gd name="connsiteY14" fmla="*/ 172425 h 394215"/>
                <a:gd name="connsiteX15" fmla="*/ 305595 w 327803"/>
                <a:gd name="connsiteY15" fmla="*/ 125624 h 394215"/>
                <a:gd name="connsiteX16" fmla="*/ 267161 w 327803"/>
                <a:gd name="connsiteY16" fmla="*/ 66311 h 394215"/>
                <a:gd name="connsiteX17" fmla="*/ 232754 w 327803"/>
                <a:gd name="connsiteY17" fmla="*/ 31083 h 394215"/>
                <a:gd name="connsiteX18" fmla="*/ 158506 w 327803"/>
                <a:gd name="connsiteY18" fmla="*/ 0 h 394215"/>
                <a:gd name="connsiteX19" fmla="*/ 0 w 327803"/>
                <a:gd name="connsiteY19" fmla="*/ 256292 h 3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7803" h="394215">
                  <a:moveTo>
                    <a:pt x="0" y="256292"/>
                  </a:moveTo>
                  <a:cubicBezTo>
                    <a:pt x="0" y="351028"/>
                    <a:pt x="9618" y="407682"/>
                    <a:pt x="157998" y="391456"/>
                  </a:cubicBezTo>
                  <a:cubicBezTo>
                    <a:pt x="158193" y="391417"/>
                    <a:pt x="158389" y="391417"/>
                    <a:pt x="158584" y="391378"/>
                  </a:cubicBezTo>
                  <a:cubicBezTo>
                    <a:pt x="185054" y="388758"/>
                    <a:pt x="211211" y="383753"/>
                    <a:pt x="236782" y="376442"/>
                  </a:cubicBezTo>
                  <a:cubicBezTo>
                    <a:pt x="250075" y="372571"/>
                    <a:pt x="262978" y="367488"/>
                    <a:pt x="275372" y="361311"/>
                  </a:cubicBezTo>
                  <a:cubicBezTo>
                    <a:pt x="278304" y="359825"/>
                    <a:pt x="281080" y="358261"/>
                    <a:pt x="283856" y="356658"/>
                  </a:cubicBezTo>
                  <a:lnTo>
                    <a:pt x="173090" y="356658"/>
                  </a:lnTo>
                  <a:cubicBezTo>
                    <a:pt x="169884" y="356658"/>
                    <a:pt x="167303" y="354078"/>
                    <a:pt x="167303" y="350871"/>
                  </a:cubicBezTo>
                  <a:lnTo>
                    <a:pt x="167303" y="346297"/>
                  </a:lnTo>
                  <a:cubicBezTo>
                    <a:pt x="167303" y="343091"/>
                    <a:pt x="169884" y="340510"/>
                    <a:pt x="173090" y="340510"/>
                  </a:cubicBezTo>
                  <a:lnTo>
                    <a:pt x="249020" y="340510"/>
                  </a:lnTo>
                  <a:lnTo>
                    <a:pt x="249020" y="194086"/>
                  </a:lnTo>
                  <a:cubicBezTo>
                    <a:pt x="249020" y="184702"/>
                    <a:pt x="256644" y="177117"/>
                    <a:pt x="266027" y="177078"/>
                  </a:cubicBezTo>
                  <a:lnTo>
                    <a:pt x="327803" y="177078"/>
                  </a:lnTo>
                  <a:cubicBezTo>
                    <a:pt x="327256" y="175553"/>
                    <a:pt x="326748" y="173989"/>
                    <a:pt x="326161" y="172425"/>
                  </a:cubicBezTo>
                  <a:cubicBezTo>
                    <a:pt x="320375" y="156395"/>
                    <a:pt x="313493" y="140755"/>
                    <a:pt x="305595" y="125624"/>
                  </a:cubicBezTo>
                  <a:cubicBezTo>
                    <a:pt x="294765" y="104628"/>
                    <a:pt x="281901" y="84766"/>
                    <a:pt x="267161" y="66311"/>
                  </a:cubicBezTo>
                  <a:cubicBezTo>
                    <a:pt x="256878" y="53448"/>
                    <a:pt x="245383" y="41640"/>
                    <a:pt x="232754" y="31083"/>
                  </a:cubicBezTo>
                  <a:cubicBezTo>
                    <a:pt x="209491" y="11886"/>
                    <a:pt x="184194" y="0"/>
                    <a:pt x="158506" y="0"/>
                  </a:cubicBezTo>
                  <a:cubicBezTo>
                    <a:pt x="63770" y="117"/>
                    <a:pt x="0" y="161595"/>
                    <a:pt x="0" y="256292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0A6A898E-F537-4FA5-9DA9-A8079AB40712}"/>
                </a:ext>
              </a:extLst>
            </p:cNvPr>
            <p:cNvSpPr/>
            <p:nvPr/>
          </p:nvSpPr>
          <p:spPr>
            <a:xfrm>
              <a:off x="4874574" y="4093474"/>
              <a:ext cx="30099" cy="73896"/>
            </a:xfrm>
            <a:custGeom>
              <a:avLst/>
              <a:gdLst>
                <a:gd name="connsiteX0" fmla="*/ 117 w 30099"/>
                <a:gd name="connsiteY0" fmla="*/ 73896 h 73896"/>
                <a:gd name="connsiteX1" fmla="*/ 0 w 30099"/>
                <a:gd name="connsiteY1" fmla="*/ 69557 h 73896"/>
                <a:gd name="connsiteX2" fmla="*/ 20566 w 30099"/>
                <a:gd name="connsiteY2" fmla="*/ 64904 h 73896"/>
                <a:gd name="connsiteX3" fmla="*/ 25727 w 30099"/>
                <a:gd name="connsiteY3" fmla="*/ 55090 h 73896"/>
                <a:gd name="connsiteX4" fmla="*/ 23225 w 30099"/>
                <a:gd name="connsiteY4" fmla="*/ 48795 h 73896"/>
                <a:gd name="connsiteX5" fmla="*/ 9775 w 30099"/>
                <a:gd name="connsiteY5" fmla="*/ 48678 h 73896"/>
                <a:gd name="connsiteX6" fmla="*/ 6178 w 30099"/>
                <a:gd name="connsiteY6" fmla="*/ 50320 h 73896"/>
                <a:gd name="connsiteX7" fmla="*/ 13098 w 30099"/>
                <a:gd name="connsiteY7" fmla="*/ 0 h 73896"/>
                <a:gd name="connsiteX8" fmla="*/ 17399 w 30099"/>
                <a:gd name="connsiteY8" fmla="*/ 586 h 73896"/>
                <a:gd name="connsiteX9" fmla="*/ 11534 w 30099"/>
                <a:gd name="connsiteY9" fmla="*/ 43400 h 73896"/>
                <a:gd name="connsiteX10" fmla="*/ 26040 w 30099"/>
                <a:gd name="connsiteY10" fmla="*/ 45472 h 73896"/>
                <a:gd name="connsiteX11" fmla="*/ 30067 w 30099"/>
                <a:gd name="connsiteY11" fmla="*/ 55207 h 73896"/>
                <a:gd name="connsiteX12" fmla="*/ 23107 w 30099"/>
                <a:gd name="connsiteY12" fmla="*/ 68384 h 73896"/>
                <a:gd name="connsiteX13" fmla="*/ 117 w 30099"/>
                <a:gd name="connsiteY13" fmla="*/ 73896 h 7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99" h="73896">
                  <a:moveTo>
                    <a:pt x="117" y="73896"/>
                  </a:moveTo>
                  <a:lnTo>
                    <a:pt x="0" y="69557"/>
                  </a:lnTo>
                  <a:cubicBezTo>
                    <a:pt x="8093" y="69322"/>
                    <a:pt x="15209" y="68814"/>
                    <a:pt x="20566" y="64904"/>
                  </a:cubicBezTo>
                  <a:cubicBezTo>
                    <a:pt x="23655" y="62519"/>
                    <a:pt x="25531" y="58961"/>
                    <a:pt x="25727" y="55090"/>
                  </a:cubicBezTo>
                  <a:cubicBezTo>
                    <a:pt x="25922" y="52705"/>
                    <a:pt x="24984" y="50398"/>
                    <a:pt x="23225" y="48795"/>
                  </a:cubicBezTo>
                  <a:cubicBezTo>
                    <a:pt x="19667" y="45785"/>
                    <a:pt x="13958" y="46762"/>
                    <a:pt x="9775" y="48678"/>
                  </a:cubicBezTo>
                  <a:lnTo>
                    <a:pt x="6178" y="50320"/>
                  </a:lnTo>
                  <a:lnTo>
                    <a:pt x="13098" y="0"/>
                  </a:lnTo>
                  <a:lnTo>
                    <a:pt x="17399" y="586"/>
                  </a:lnTo>
                  <a:lnTo>
                    <a:pt x="11534" y="43400"/>
                  </a:lnTo>
                  <a:cubicBezTo>
                    <a:pt x="17203" y="41718"/>
                    <a:pt x="22443" y="42461"/>
                    <a:pt x="26040" y="45472"/>
                  </a:cubicBezTo>
                  <a:cubicBezTo>
                    <a:pt x="28855" y="47896"/>
                    <a:pt x="30341" y="51532"/>
                    <a:pt x="30067" y="55207"/>
                  </a:cubicBezTo>
                  <a:cubicBezTo>
                    <a:pt x="29793" y="60407"/>
                    <a:pt x="27252" y="65256"/>
                    <a:pt x="23107" y="68384"/>
                  </a:cubicBezTo>
                  <a:cubicBezTo>
                    <a:pt x="16226" y="73466"/>
                    <a:pt x="7311" y="73701"/>
                    <a:pt x="117" y="73896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8CE94554-5C78-49C6-A63A-CCF222D79CA2}"/>
                </a:ext>
              </a:extLst>
            </p:cNvPr>
            <p:cNvSpPr/>
            <p:nvPr/>
          </p:nvSpPr>
          <p:spPr>
            <a:xfrm>
              <a:off x="4913242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57ACF33-0198-4682-B0BC-DC1CD166DB8A}"/>
                </a:ext>
              </a:extLst>
            </p:cNvPr>
            <p:cNvSpPr/>
            <p:nvPr/>
          </p:nvSpPr>
          <p:spPr>
            <a:xfrm>
              <a:off x="4839424" y="4097735"/>
              <a:ext cx="23381" cy="4339"/>
            </a:xfrm>
            <a:custGeom>
              <a:avLst/>
              <a:gdLst>
                <a:gd name="connsiteX0" fmla="*/ 0 w 23381"/>
                <a:gd name="connsiteY0" fmla="*/ 0 h 4339"/>
                <a:gd name="connsiteX1" fmla="*/ 23381 w 23381"/>
                <a:gd name="connsiteY1" fmla="*/ 0 h 4339"/>
                <a:gd name="connsiteX2" fmla="*/ 23381 w 23381"/>
                <a:gd name="connsiteY2" fmla="*/ 4340 h 4339"/>
                <a:gd name="connsiteX3" fmla="*/ 0 w 23381"/>
                <a:gd name="connsiteY3" fmla="*/ 4340 h 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1" h="4339">
                  <a:moveTo>
                    <a:pt x="0" y="0"/>
                  </a:moveTo>
                  <a:lnTo>
                    <a:pt x="23381" y="0"/>
                  </a:lnTo>
                  <a:lnTo>
                    <a:pt x="23381" y="4340"/>
                  </a:lnTo>
                  <a:lnTo>
                    <a:pt x="0" y="4340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619F378F-3FEB-4F93-90CD-54C9A74DCCBC}"/>
                </a:ext>
              </a:extLst>
            </p:cNvPr>
            <p:cNvSpPr/>
            <p:nvPr/>
          </p:nvSpPr>
          <p:spPr>
            <a:xfrm>
              <a:off x="4652980" y="3921568"/>
              <a:ext cx="327731" cy="377463"/>
            </a:xfrm>
            <a:custGeom>
              <a:avLst/>
              <a:gdLst>
                <a:gd name="connsiteX0" fmla="*/ 131433 w 327731"/>
                <a:gd name="connsiteY0" fmla="*/ 170811 h 377463"/>
                <a:gd name="connsiteX1" fmla="*/ 172056 w 327731"/>
                <a:gd name="connsiteY1" fmla="*/ 150049 h 377463"/>
                <a:gd name="connsiteX2" fmla="*/ 223979 w 327731"/>
                <a:gd name="connsiteY2" fmla="*/ 155171 h 377463"/>
                <a:gd name="connsiteX3" fmla="*/ 282119 w 327731"/>
                <a:gd name="connsiteY3" fmla="*/ 157595 h 377463"/>
                <a:gd name="connsiteX4" fmla="*/ 321100 w 327731"/>
                <a:gd name="connsiteY4" fmla="*/ 126121 h 377463"/>
                <a:gd name="connsiteX5" fmla="*/ 325362 w 327731"/>
                <a:gd name="connsiteY5" fmla="*/ 77248 h 377463"/>
                <a:gd name="connsiteX6" fmla="*/ 296312 w 327731"/>
                <a:gd name="connsiteY6" fmla="*/ 33144 h 377463"/>
                <a:gd name="connsiteX7" fmla="*/ 195789 w 327731"/>
                <a:gd name="connsiteY7" fmla="*/ 67 h 377463"/>
                <a:gd name="connsiteX8" fmla="*/ 97260 w 327731"/>
                <a:gd name="connsiteY8" fmla="*/ 34708 h 377463"/>
                <a:gd name="connsiteX9" fmla="*/ 40489 w 327731"/>
                <a:gd name="connsiteY9" fmla="*/ 123658 h 377463"/>
                <a:gd name="connsiteX10" fmla="*/ 48583 w 327731"/>
                <a:gd name="connsiteY10" fmla="*/ 228559 h 377463"/>
                <a:gd name="connsiteX11" fmla="*/ 76499 w 327731"/>
                <a:gd name="connsiteY11" fmla="*/ 280834 h 377463"/>
                <a:gd name="connsiteX12" fmla="*/ 85844 w 327731"/>
                <a:gd name="connsiteY12" fmla="*/ 334908 h 377463"/>
                <a:gd name="connsiteX13" fmla="*/ 51984 w 327731"/>
                <a:gd name="connsiteY13" fmla="*/ 369784 h 377463"/>
                <a:gd name="connsiteX14" fmla="*/ 12416 w 327731"/>
                <a:gd name="connsiteY14" fmla="*/ 353636 h 377463"/>
                <a:gd name="connsiteX15" fmla="*/ 16326 w 327731"/>
                <a:gd name="connsiteY15" fmla="*/ 313404 h 377463"/>
                <a:gd name="connsiteX16" fmla="*/ 58865 w 327731"/>
                <a:gd name="connsiteY16" fmla="*/ 316571 h 377463"/>
                <a:gd name="connsiteX17" fmla="*/ 59843 w 327731"/>
                <a:gd name="connsiteY17" fmla="*/ 317744 h 377463"/>
                <a:gd name="connsiteX18" fmla="*/ 66060 w 327731"/>
                <a:gd name="connsiteY18" fmla="*/ 340499 h 377463"/>
                <a:gd name="connsiteX19" fmla="*/ 72355 w 327731"/>
                <a:gd name="connsiteY19" fmla="*/ 342219 h 377463"/>
                <a:gd name="connsiteX20" fmla="*/ 42327 w 327731"/>
                <a:gd name="connsiteY20" fmla="*/ 299797 h 377463"/>
                <a:gd name="connsiteX21" fmla="*/ 3854 w 327731"/>
                <a:gd name="connsiteY21" fmla="*/ 318486 h 377463"/>
                <a:gd name="connsiteX22" fmla="*/ 9836 w 327731"/>
                <a:gd name="connsiteY22" fmla="*/ 361143 h 377463"/>
                <a:gd name="connsiteX23" fmla="*/ 52219 w 327731"/>
                <a:gd name="connsiteY23" fmla="*/ 376392 h 377463"/>
                <a:gd name="connsiteX24" fmla="*/ 89949 w 327731"/>
                <a:gd name="connsiteY24" fmla="*/ 342806 h 377463"/>
                <a:gd name="connsiteX25" fmla="*/ 86782 w 327731"/>
                <a:gd name="connsiteY25" fmla="*/ 287833 h 377463"/>
                <a:gd name="connsiteX26" fmla="*/ 58474 w 327731"/>
                <a:gd name="connsiteY26" fmla="*/ 234385 h 377463"/>
                <a:gd name="connsiteX27" fmla="*/ 43031 w 327731"/>
                <a:gd name="connsiteY27" fmla="*/ 182384 h 377463"/>
                <a:gd name="connsiteX28" fmla="*/ 66490 w 327731"/>
                <a:gd name="connsiteY28" fmla="*/ 78147 h 377463"/>
                <a:gd name="connsiteX29" fmla="*/ 150708 w 327731"/>
                <a:gd name="connsiteY29" fmla="*/ 14142 h 377463"/>
                <a:gd name="connsiteX30" fmla="*/ 256470 w 327731"/>
                <a:gd name="connsiteY30" fmla="*/ 16957 h 377463"/>
                <a:gd name="connsiteX31" fmla="*/ 321139 w 327731"/>
                <a:gd name="connsiteY31" fmla="*/ 96601 h 377463"/>
                <a:gd name="connsiteX32" fmla="*/ 302450 w 327731"/>
                <a:gd name="connsiteY32" fmla="*/ 140392 h 377463"/>
                <a:gd name="connsiteX33" fmla="*/ 247986 w 327731"/>
                <a:gd name="connsiteY33" fmla="*/ 152473 h 377463"/>
                <a:gd name="connsiteX34" fmla="*/ 191801 w 327731"/>
                <a:gd name="connsiteY34" fmla="*/ 143520 h 377463"/>
                <a:gd name="connsiteX35" fmla="*/ 142771 w 327731"/>
                <a:gd name="connsiteY35" fmla="*/ 151770 h 377463"/>
                <a:gd name="connsiteX36" fmla="*/ 125763 w 327731"/>
                <a:gd name="connsiteY36" fmla="*/ 167566 h 377463"/>
                <a:gd name="connsiteX37" fmla="*/ 131433 w 327731"/>
                <a:gd name="connsiteY37" fmla="*/ 170811 h 377463"/>
                <a:gd name="connsiteX38" fmla="*/ 131433 w 327731"/>
                <a:gd name="connsiteY38" fmla="*/ 170811 h 37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7731" h="377463">
                  <a:moveTo>
                    <a:pt x="131433" y="170811"/>
                  </a:moveTo>
                  <a:cubicBezTo>
                    <a:pt x="140464" y="157204"/>
                    <a:pt x="156378" y="151457"/>
                    <a:pt x="172056" y="150049"/>
                  </a:cubicBezTo>
                  <a:cubicBezTo>
                    <a:pt x="189690" y="148485"/>
                    <a:pt x="206776" y="151887"/>
                    <a:pt x="223979" y="155171"/>
                  </a:cubicBezTo>
                  <a:cubicBezTo>
                    <a:pt x="242942" y="158807"/>
                    <a:pt x="263000" y="162209"/>
                    <a:pt x="282119" y="157595"/>
                  </a:cubicBezTo>
                  <a:cubicBezTo>
                    <a:pt x="299244" y="153646"/>
                    <a:pt x="313593" y="142034"/>
                    <a:pt x="321100" y="126121"/>
                  </a:cubicBezTo>
                  <a:cubicBezTo>
                    <a:pt x="328099" y="110794"/>
                    <a:pt x="329624" y="93552"/>
                    <a:pt x="325362" y="77248"/>
                  </a:cubicBezTo>
                  <a:cubicBezTo>
                    <a:pt x="320866" y="59927"/>
                    <a:pt x="309762" y="44639"/>
                    <a:pt x="296312" y="33144"/>
                  </a:cubicBezTo>
                  <a:cubicBezTo>
                    <a:pt x="268825" y="9607"/>
                    <a:pt x="231603" y="-950"/>
                    <a:pt x="195789" y="67"/>
                  </a:cubicBezTo>
                  <a:cubicBezTo>
                    <a:pt x="160131" y="1005"/>
                    <a:pt x="125646" y="13087"/>
                    <a:pt x="97260" y="34708"/>
                  </a:cubicBezTo>
                  <a:cubicBezTo>
                    <a:pt x="68836" y="57073"/>
                    <a:pt x="48817" y="88430"/>
                    <a:pt x="40489" y="123658"/>
                  </a:cubicBezTo>
                  <a:cubicBezTo>
                    <a:pt x="31809" y="158573"/>
                    <a:pt x="34624" y="195404"/>
                    <a:pt x="48583" y="228559"/>
                  </a:cubicBezTo>
                  <a:cubicBezTo>
                    <a:pt x="56402" y="246740"/>
                    <a:pt x="67741" y="263123"/>
                    <a:pt x="76499" y="280834"/>
                  </a:cubicBezTo>
                  <a:cubicBezTo>
                    <a:pt x="84632" y="297334"/>
                    <a:pt x="90887" y="316492"/>
                    <a:pt x="85844" y="334908"/>
                  </a:cubicBezTo>
                  <a:cubicBezTo>
                    <a:pt x="81386" y="351056"/>
                    <a:pt x="68366" y="365405"/>
                    <a:pt x="51984" y="369784"/>
                  </a:cubicBezTo>
                  <a:cubicBezTo>
                    <a:pt x="36657" y="373811"/>
                    <a:pt x="20549" y="367203"/>
                    <a:pt x="12416" y="353636"/>
                  </a:cubicBezTo>
                  <a:cubicBezTo>
                    <a:pt x="4245" y="340734"/>
                    <a:pt x="4049" y="323804"/>
                    <a:pt x="16326" y="313404"/>
                  </a:cubicBezTo>
                  <a:cubicBezTo>
                    <a:pt x="28955" y="302534"/>
                    <a:pt x="47996" y="303942"/>
                    <a:pt x="58865" y="316571"/>
                  </a:cubicBezTo>
                  <a:cubicBezTo>
                    <a:pt x="59217" y="316962"/>
                    <a:pt x="59530" y="317353"/>
                    <a:pt x="59843" y="317744"/>
                  </a:cubicBezTo>
                  <a:cubicBezTo>
                    <a:pt x="64848" y="324234"/>
                    <a:pt x="67076" y="332406"/>
                    <a:pt x="66060" y="340499"/>
                  </a:cubicBezTo>
                  <a:cubicBezTo>
                    <a:pt x="65473" y="344604"/>
                    <a:pt x="71729" y="346364"/>
                    <a:pt x="72355" y="342219"/>
                  </a:cubicBezTo>
                  <a:cubicBezTo>
                    <a:pt x="75756" y="322201"/>
                    <a:pt x="62345" y="303238"/>
                    <a:pt x="42327" y="299797"/>
                  </a:cubicBezTo>
                  <a:cubicBezTo>
                    <a:pt x="26805" y="297139"/>
                    <a:pt x="11361" y="304645"/>
                    <a:pt x="3854" y="318486"/>
                  </a:cubicBezTo>
                  <a:cubicBezTo>
                    <a:pt x="-3575" y="332445"/>
                    <a:pt x="452" y="349257"/>
                    <a:pt x="9836" y="361143"/>
                  </a:cubicBezTo>
                  <a:cubicBezTo>
                    <a:pt x="19767" y="374124"/>
                    <a:pt x="36345" y="380067"/>
                    <a:pt x="52219" y="376392"/>
                  </a:cubicBezTo>
                  <a:cubicBezTo>
                    <a:pt x="69344" y="372443"/>
                    <a:pt x="83380" y="358836"/>
                    <a:pt x="89949" y="342806"/>
                  </a:cubicBezTo>
                  <a:cubicBezTo>
                    <a:pt x="97299" y="324977"/>
                    <a:pt x="93937" y="305115"/>
                    <a:pt x="86782" y="287833"/>
                  </a:cubicBezTo>
                  <a:cubicBezTo>
                    <a:pt x="79040" y="269144"/>
                    <a:pt x="67584" y="252410"/>
                    <a:pt x="58474" y="234385"/>
                  </a:cubicBezTo>
                  <a:cubicBezTo>
                    <a:pt x="50264" y="218120"/>
                    <a:pt x="45025" y="200487"/>
                    <a:pt x="43031" y="182384"/>
                  </a:cubicBezTo>
                  <a:cubicBezTo>
                    <a:pt x="39042" y="145983"/>
                    <a:pt x="47292" y="109309"/>
                    <a:pt x="66490" y="78147"/>
                  </a:cubicBezTo>
                  <a:cubicBezTo>
                    <a:pt x="86039" y="47454"/>
                    <a:pt x="115910" y="24777"/>
                    <a:pt x="150708" y="14142"/>
                  </a:cubicBezTo>
                  <a:cubicBezTo>
                    <a:pt x="185037" y="3351"/>
                    <a:pt x="222884" y="3703"/>
                    <a:pt x="256470" y="16957"/>
                  </a:cubicBezTo>
                  <a:cubicBezTo>
                    <a:pt x="289548" y="30016"/>
                    <a:pt x="321530" y="58402"/>
                    <a:pt x="321139" y="96601"/>
                  </a:cubicBezTo>
                  <a:cubicBezTo>
                    <a:pt x="320983" y="112906"/>
                    <a:pt x="314923" y="129523"/>
                    <a:pt x="302450" y="140392"/>
                  </a:cubicBezTo>
                  <a:cubicBezTo>
                    <a:pt x="287515" y="153373"/>
                    <a:pt x="266753" y="154507"/>
                    <a:pt x="247986" y="152473"/>
                  </a:cubicBezTo>
                  <a:cubicBezTo>
                    <a:pt x="229101" y="150440"/>
                    <a:pt x="210764" y="144927"/>
                    <a:pt x="191801" y="143520"/>
                  </a:cubicBezTo>
                  <a:cubicBezTo>
                    <a:pt x="175301" y="142308"/>
                    <a:pt x="157511" y="143559"/>
                    <a:pt x="142771" y="151770"/>
                  </a:cubicBezTo>
                  <a:cubicBezTo>
                    <a:pt x="135929" y="155601"/>
                    <a:pt x="130064" y="160997"/>
                    <a:pt x="125763" y="167566"/>
                  </a:cubicBezTo>
                  <a:cubicBezTo>
                    <a:pt x="123496" y="171045"/>
                    <a:pt x="129126" y="174291"/>
                    <a:pt x="131433" y="170811"/>
                  </a:cubicBezTo>
                  <a:lnTo>
                    <a:pt x="131433" y="170811"/>
                  </a:ln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891F06C9-0177-466A-9B12-92BD7E7E83AA}"/>
                </a:ext>
              </a:extLst>
            </p:cNvPr>
            <p:cNvSpPr/>
            <p:nvPr/>
          </p:nvSpPr>
          <p:spPr>
            <a:xfrm>
              <a:off x="4801557" y="4337057"/>
              <a:ext cx="166540" cy="267905"/>
            </a:xfrm>
            <a:custGeom>
              <a:avLst/>
              <a:gdLst>
                <a:gd name="connsiteX0" fmla="*/ 1349 w 166540"/>
                <a:gd name="connsiteY0" fmla="*/ 39726 h 267905"/>
                <a:gd name="connsiteX1" fmla="*/ 1974 w 166540"/>
                <a:gd name="connsiteY1" fmla="*/ 40938 h 267905"/>
                <a:gd name="connsiteX2" fmla="*/ 2756 w 166540"/>
                <a:gd name="connsiteY2" fmla="*/ 42150 h 267905"/>
                <a:gd name="connsiteX3" fmla="*/ 53585 w 166540"/>
                <a:gd name="connsiteY3" fmla="*/ 115303 h 267905"/>
                <a:gd name="connsiteX4" fmla="*/ 57534 w 166540"/>
                <a:gd name="connsiteY4" fmla="*/ 120973 h 267905"/>
                <a:gd name="connsiteX5" fmla="*/ 98978 w 166540"/>
                <a:gd name="connsiteY5" fmla="*/ 180598 h 267905"/>
                <a:gd name="connsiteX6" fmla="*/ 138976 w 166540"/>
                <a:gd name="connsiteY6" fmla="*/ 238151 h 267905"/>
                <a:gd name="connsiteX7" fmla="*/ 155163 w 166540"/>
                <a:gd name="connsiteY7" fmla="*/ 261454 h 267905"/>
                <a:gd name="connsiteX8" fmla="*/ 156610 w 166540"/>
                <a:gd name="connsiteY8" fmla="*/ 263253 h 267905"/>
                <a:gd name="connsiteX9" fmla="*/ 166111 w 166540"/>
                <a:gd name="connsiteY9" fmla="*/ 267906 h 267905"/>
                <a:gd name="connsiteX10" fmla="*/ 166541 w 166540"/>
                <a:gd name="connsiteY10" fmla="*/ 267906 h 267905"/>
                <a:gd name="connsiteX11" fmla="*/ 166541 w 166540"/>
                <a:gd name="connsiteY11" fmla="*/ 168439 h 267905"/>
                <a:gd name="connsiteX12" fmla="*/ 161888 w 166540"/>
                <a:gd name="connsiteY12" fmla="*/ 161753 h 267905"/>
                <a:gd name="connsiteX13" fmla="*/ 109887 w 166540"/>
                <a:gd name="connsiteY13" fmla="*/ 86918 h 267905"/>
                <a:gd name="connsiteX14" fmla="*/ 54054 w 166540"/>
                <a:gd name="connsiteY14" fmla="*/ 6531 h 267905"/>
                <a:gd name="connsiteX15" fmla="*/ 32901 w 166540"/>
                <a:gd name="connsiteY15" fmla="*/ 2699 h 267905"/>
                <a:gd name="connsiteX16" fmla="*/ 15776 w 166540"/>
                <a:gd name="connsiteY16" fmla="*/ 14585 h 267905"/>
                <a:gd name="connsiteX17" fmla="*/ 6588 w 166540"/>
                <a:gd name="connsiteY17" fmla="*/ 20997 h 267905"/>
                <a:gd name="connsiteX18" fmla="*/ 1349 w 166540"/>
                <a:gd name="connsiteY18" fmla="*/ 39726 h 2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540" h="267905">
                  <a:moveTo>
                    <a:pt x="1349" y="39726"/>
                  </a:moveTo>
                  <a:cubicBezTo>
                    <a:pt x="1544" y="40156"/>
                    <a:pt x="1740" y="40547"/>
                    <a:pt x="1974" y="40938"/>
                  </a:cubicBezTo>
                  <a:cubicBezTo>
                    <a:pt x="2209" y="41368"/>
                    <a:pt x="2444" y="41759"/>
                    <a:pt x="2756" y="42150"/>
                  </a:cubicBezTo>
                  <a:lnTo>
                    <a:pt x="53585" y="115303"/>
                  </a:lnTo>
                  <a:lnTo>
                    <a:pt x="57534" y="120973"/>
                  </a:lnTo>
                  <a:lnTo>
                    <a:pt x="98978" y="180598"/>
                  </a:lnTo>
                  <a:lnTo>
                    <a:pt x="138976" y="238151"/>
                  </a:lnTo>
                  <a:lnTo>
                    <a:pt x="155163" y="261454"/>
                  </a:lnTo>
                  <a:cubicBezTo>
                    <a:pt x="155593" y="262080"/>
                    <a:pt x="156101" y="262705"/>
                    <a:pt x="156610" y="263253"/>
                  </a:cubicBezTo>
                  <a:cubicBezTo>
                    <a:pt x="159112" y="265872"/>
                    <a:pt x="162475" y="267515"/>
                    <a:pt x="166111" y="267906"/>
                  </a:cubicBezTo>
                  <a:lnTo>
                    <a:pt x="166541" y="267906"/>
                  </a:lnTo>
                  <a:lnTo>
                    <a:pt x="166541" y="168439"/>
                  </a:lnTo>
                  <a:lnTo>
                    <a:pt x="161888" y="161753"/>
                  </a:lnTo>
                  <a:lnTo>
                    <a:pt x="109887" y="86918"/>
                  </a:lnTo>
                  <a:lnTo>
                    <a:pt x="54054" y="6531"/>
                  </a:lnTo>
                  <a:cubicBezTo>
                    <a:pt x="49245" y="-350"/>
                    <a:pt x="39822" y="-2071"/>
                    <a:pt x="32901" y="2699"/>
                  </a:cubicBezTo>
                  <a:lnTo>
                    <a:pt x="15776" y="14585"/>
                  </a:lnTo>
                  <a:lnTo>
                    <a:pt x="6588" y="20997"/>
                  </a:lnTo>
                  <a:cubicBezTo>
                    <a:pt x="489" y="25181"/>
                    <a:pt x="-1662" y="33079"/>
                    <a:pt x="1349" y="39726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19F87E69-0015-4651-91CB-760C81D3CE85}"/>
                </a:ext>
              </a:extLst>
            </p:cNvPr>
            <p:cNvSpPr/>
            <p:nvPr/>
          </p:nvSpPr>
          <p:spPr>
            <a:xfrm>
              <a:off x="4790873" y="4319926"/>
              <a:ext cx="123545" cy="142144"/>
            </a:xfrm>
            <a:custGeom>
              <a:avLst/>
              <a:gdLst>
                <a:gd name="connsiteX0" fmla="*/ 4057 w 123545"/>
                <a:gd name="connsiteY0" fmla="*/ 55058 h 142144"/>
                <a:gd name="connsiteX1" fmla="*/ 6364 w 123545"/>
                <a:gd name="connsiteY1" fmla="*/ 59672 h 142144"/>
                <a:gd name="connsiteX2" fmla="*/ 6403 w 123545"/>
                <a:gd name="connsiteY2" fmla="*/ 59711 h 142144"/>
                <a:gd name="connsiteX3" fmla="*/ 7029 w 123545"/>
                <a:gd name="connsiteY3" fmla="*/ 60923 h 142144"/>
                <a:gd name="connsiteX4" fmla="*/ 44290 w 123545"/>
                <a:gd name="connsiteY4" fmla="*/ 134859 h 142144"/>
                <a:gd name="connsiteX5" fmla="*/ 65168 w 123545"/>
                <a:gd name="connsiteY5" fmla="*/ 139941 h 142144"/>
                <a:gd name="connsiteX6" fmla="*/ 67592 w 123545"/>
                <a:gd name="connsiteY6" fmla="*/ 138417 h 142144"/>
                <a:gd name="connsiteX7" fmla="*/ 68179 w 123545"/>
                <a:gd name="connsiteY7" fmla="*/ 138065 h 142144"/>
                <a:gd name="connsiteX8" fmla="*/ 116231 w 123545"/>
                <a:gd name="connsiteY8" fmla="*/ 107920 h 142144"/>
                <a:gd name="connsiteX9" fmla="*/ 121353 w 123545"/>
                <a:gd name="connsiteY9" fmla="*/ 87080 h 142144"/>
                <a:gd name="connsiteX10" fmla="*/ 121275 w 123545"/>
                <a:gd name="connsiteY10" fmla="*/ 86963 h 142144"/>
                <a:gd name="connsiteX11" fmla="*/ 68492 w 123545"/>
                <a:gd name="connsiteY11" fmla="*/ 15412 h 142144"/>
                <a:gd name="connsiteX12" fmla="*/ 22160 w 123545"/>
                <a:gd name="connsiteY12" fmla="*/ 3448 h 142144"/>
                <a:gd name="connsiteX13" fmla="*/ 16999 w 123545"/>
                <a:gd name="connsiteY13" fmla="*/ 6263 h 142144"/>
                <a:gd name="connsiteX14" fmla="*/ 4057 w 123545"/>
                <a:gd name="connsiteY14" fmla="*/ 55058 h 14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545" h="142144">
                  <a:moveTo>
                    <a:pt x="4057" y="55058"/>
                  </a:moveTo>
                  <a:lnTo>
                    <a:pt x="6364" y="59672"/>
                  </a:lnTo>
                  <a:lnTo>
                    <a:pt x="6403" y="59711"/>
                  </a:lnTo>
                  <a:lnTo>
                    <a:pt x="7029" y="60923"/>
                  </a:lnTo>
                  <a:lnTo>
                    <a:pt x="44290" y="134859"/>
                  </a:lnTo>
                  <a:cubicBezTo>
                    <a:pt x="48669" y="142014"/>
                    <a:pt x="58013" y="144281"/>
                    <a:pt x="65168" y="139941"/>
                  </a:cubicBezTo>
                  <a:lnTo>
                    <a:pt x="67592" y="138417"/>
                  </a:lnTo>
                  <a:lnTo>
                    <a:pt x="68179" y="138065"/>
                  </a:lnTo>
                  <a:lnTo>
                    <a:pt x="116231" y="107920"/>
                  </a:lnTo>
                  <a:cubicBezTo>
                    <a:pt x="123386" y="103580"/>
                    <a:pt x="125693" y="94235"/>
                    <a:pt x="121353" y="87080"/>
                  </a:cubicBezTo>
                  <a:cubicBezTo>
                    <a:pt x="121314" y="87041"/>
                    <a:pt x="121314" y="87002"/>
                    <a:pt x="121275" y="86963"/>
                  </a:cubicBezTo>
                  <a:lnTo>
                    <a:pt x="68492" y="15412"/>
                  </a:lnTo>
                  <a:cubicBezTo>
                    <a:pt x="57818" y="946"/>
                    <a:pt x="38503" y="-4020"/>
                    <a:pt x="22160" y="3448"/>
                  </a:cubicBezTo>
                  <a:cubicBezTo>
                    <a:pt x="20361" y="4269"/>
                    <a:pt x="18641" y="5207"/>
                    <a:pt x="16999" y="6263"/>
                  </a:cubicBezTo>
                  <a:cubicBezTo>
                    <a:pt x="968" y="16937"/>
                    <a:pt x="-4584" y="37894"/>
                    <a:pt x="4057" y="55058"/>
                  </a:cubicBezTo>
                  <a:close/>
                </a:path>
              </a:pathLst>
            </a:custGeom>
            <a:solidFill>
              <a:srgbClr val="302F42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D126E77-5AB5-4922-97D3-33CFAA269658}"/>
                </a:ext>
              </a:extLst>
            </p:cNvPr>
            <p:cNvSpPr/>
            <p:nvPr/>
          </p:nvSpPr>
          <p:spPr>
            <a:xfrm>
              <a:off x="5068542" y="4621149"/>
              <a:ext cx="62401" cy="189706"/>
            </a:xfrm>
            <a:custGeom>
              <a:avLst/>
              <a:gdLst>
                <a:gd name="connsiteX0" fmla="*/ 0 w 62401"/>
                <a:gd name="connsiteY0" fmla="*/ 0 h 189706"/>
                <a:gd name="connsiteX1" fmla="*/ 0 w 62401"/>
                <a:gd name="connsiteY1" fmla="*/ 174536 h 189706"/>
                <a:gd name="connsiteX2" fmla="*/ 15170 w 62401"/>
                <a:gd name="connsiteY2" fmla="*/ 189707 h 189706"/>
                <a:gd name="connsiteX3" fmla="*/ 47231 w 62401"/>
                <a:gd name="connsiteY3" fmla="*/ 189707 h 189706"/>
                <a:gd name="connsiteX4" fmla="*/ 62401 w 62401"/>
                <a:gd name="connsiteY4" fmla="*/ 174536 h 189706"/>
                <a:gd name="connsiteX5" fmla="*/ 62401 w 62401"/>
                <a:gd name="connsiteY5" fmla="*/ 0 h 189706"/>
                <a:gd name="connsiteX6" fmla="*/ 0 w 62401"/>
                <a:gd name="connsiteY6" fmla="*/ 0 h 189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01" h="189706">
                  <a:moveTo>
                    <a:pt x="0" y="0"/>
                  </a:moveTo>
                  <a:lnTo>
                    <a:pt x="0" y="174536"/>
                  </a:lnTo>
                  <a:cubicBezTo>
                    <a:pt x="0" y="182903"/>
                    <a:pt x="6803" y="189707"/>
                    <a:pt x="15170" y="189707"/>
                  </a:cubicBezTo>
                  <a:lnTo>
                    <a:pt x="47231" y="189707"/>
                  </a:lnTo>
                  <a:cubicBezTo>
                    <a:pt x="55598" y="189707"/>
                    <a:pt x="62401" y="182903"/>
                    <a:pt x="62401" y="174536"/>
                  </a:cubicBezTo>
                  <a:lnTo>
                    <a:pt x="624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406305F-0558-4D2D-96B0-FA1039EB205E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</a:path>
              </a:pathLst>
            </a:custGeom>
            <a:solidFill>
              <a:srgbClr val="FFFFFF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F74E645-D5B5-4403-8ED0-FCAA23260D2C}"/>
                </a:ext>
              </a:extLst>
            </p:cNvPr>
            <p:cNvSpPr/>
            <p:nvPr/>
          </p:nvSpPr>
          <p:spPr>
            <a:xfrm>
              <a:off x="4881651" y="4436956"/>
              <a:ext cx="389501" cy="188846"/>
            </a:xfrm>
            <a:custGeom>
              <a:avLst/>
              <a:gdLst>
                <a:gd name="connsiteX0" fmla="*/ 0 w 389501"/>
                <a:gd name="connsiteY0" fmla="*/ 173833 h 188846"/>
                <a:gd name="connsiteX1" fmla="*/ 0 w 389501"/>
                <a:gd name="connsiteY1" fmla="*/ 178407 h 188846"/>
                <a:gd name="connsiteX2" fmla="*/ 8406 w 389501"/>
                <a:gd name="connsiteY2" fmla="*/ 188651 h 188846"/>
                <a:gd name="connsiteX3" fmla="*/ 9384 w 389501"/>
                <a:gd name="connsiteY3" fmla="*/ 188807 h 188846"/>
                <a:gd name="connsiteX4" fmla="*/ 10439 w 389501"/>
                <a:gd name="connsiteY4" fmla="*/ 188847 h 188846"/>
                <a:gd name="connsiteX5" fmla="*/ 367840 w 389501"/>
                <a:gd name="connsiteY5" fmla="*/ 188847 h 188846"/>
                <a:gd name="connsiteX6" fmla="*/ 389501 w 389501"/>
                <a:gd name="connsiteY6" fmla="*/ 167225 h 188846"/>
                <a:gd name="connsiteX7" fmla="*/ 389501 w 389501"/>
                <a:gd name="connsiteY7" fmla="*/ 21622 h 188846"/>
                <a:gd name="connsiteX8" fmla="*/ 367840 w 389501"/>
                <a:gd name="connsiteY8" fmla="*/ 0 h 188846"/>
                <a:gd name="connsiteX9" fmla="*/ 103377 w 389501"/>
                <a:gd name="connsiteY9" fmla="*/ 0 h 188846"/>
                <a:gd name="connsiteX10" fmla="*/ 81755 w 389501"/>
                <a:gd name="connsiteY10" fmla="*/ 21622 h 188846"/>
                <a:gd name="connsiteX11" fmla="*/ 81755 w 389501"/>
                <a:gd name="connsiteY11" fmla="*/ 163393 h 188846"/>
                <a:gd name="connsiteX12" fmla="*/ 10439 w 389501"/>
                <a:gd name="connsiteY12" fmla="*/ 163393 h 188846"/>
                <a:gd name="connsiteX13" fmla="*/ 0 w 389501"/>
                <a:gd name="connsiteY13" fmla="*/ 173833 h 188846"/>
                <a:gd name="connsiteX14" fmla="*/ 4653 w 389501"/>
                <a:gd name="connsiteY14" fmla="*/ 178368 h 188846"/>
                <a:gd name="connsiteX15" fmla="*/ 4653 w 389501"/>
                <a:gd name="connsiteY15" fmla="*/ 173794 h 188846"/>
                <a:gd name="connsiteX16" fmla="*/ 10439 w 389501"/>
                <a:gd name="connsiteY16" fmla="*/ 168007 h 188846"/>
                <a:gd name="connsiteX17" fmla="*/ 86369 w 389501"/>
                <a:gd name="connsiteY17" fmla="*/ 168007 h 188846"/>
                <a:gd name="connsiteX18" fmla="*/ 86369 w 389501"/>
                <a:gd name="connsiteY18" fmla="*/ 21582 h 188846"/>
                <a:gd name="connsiteX19" fmla="*/ 103377 w 389501"/>
                <a:gd name="connsiteY19" fmla="*/ 4575 h 188846"/>
                <a:gd name="connsiteX20" fmla="*/ 367840 w 389501"/>
                <a:gd name="connsiteY20" fmla="*/ 4575 h 188846"/>
                <a:gd name="connsiteX21" fmla="*/ 384848 w 389501"/>
                <a:gd name="connsiteY21" fmla="*/ 21582 h 188846"/>
                <a:gd name="connsiteX22" fmla="*/ 384848 w 389501"/>
                <a:gd name="connsiteY22" fmla="*/ 167186 h 188846"/>
                <a:gd name="connsiteX23" fmla="*/ 367840 w 389501"/>
                <a:gd name="connsiteY23" fmla="*/ 184194 h 188846"/>
                <a:gd name="connsiteX24" fmla="*/ 10439 w 389501"/>
                <a:gd name="connsiteY24" fmla="*/ 184194 h 188846"/>
                <a:gd name="connsiteX25" fmla="*/ 4653 w 389501"/>
                <a:gd name="connsiteY25" fmla="*/ 178368 h 188846"/>
                <a:gd name="connsiteX26" fmla="*/ 4653 w 389501"/>
                <a:gd name="connsiteY26" fmla="*/ 178368 h 188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9501" h="188846">
                  <a:moveTo>
                    <a:pt x="0" y="173833"/>
                  </a:moveTo>
                  <a:lnTo>
                    <a:pt x="0" y="178407"/>
                  </a:lnTo>
                  <a:cubicBezTo>
                    <a:pt x="0" y="183373"/>
                    <a:pt x="3519" y="187674"/>
                    <a:pt x="8406" y="188651"/>
                  </a:cubicBezTo>
                  <a:cubicBezTo>
                    <a:pt x="8719" y="188690"/>
                    <a:pt x="9071" y="188768"/>
                    <a:pt x="9384" y="188807"/>
                  </a:cubicBezTo>
                  <a:cubicBezTo>
                    <a:pt x="9736" y="188847"/>
                    <a:pt x="10087" y="188847"/>
                    <a:pt x="10439" y="188847"/>
                  </a:cubicBezTo>
                  <a:lnTo>
                    <a:pt x="367840" y="188847"/>
                  </a:lnTo>
                  <a:cubicBezTo>
                    <a:pt x="379805" y="188847"/>
                    <a:pt x="389462" y="179150"/>
                    <a:pt x="389501" y="167225"/>
                  </a:cubicBezTo>
                  <a:lnTo>
                    <a:pt x="389501" y="21622"/>
                  </a:lnTo>
                  <a:cubicBezTo>
                    <a:pt x="389501" y="9657"/>
                    <a:pt x="379805" y="0"/>
                    <a:pt x="367840" y="0"/>
                  </a:cubicBezTo>
                  <a:lnTo>
                    <a:pt x="103377" y="0"/>
                  </a:lnTo>
                  <a:cubicBezTo>
                    <a:pt x="91452" y="0"/>
                    <a:pt x="81755" y="9696"/>
                    <a:pt x="81755" y="21622"/>
                  </a:cubicBezTo>
                  <a:lnTo>
                    <a:pt x="81755" y="163393"/>
                  </a:lnTo>
                  <a:lnTo>
                    <a:pt x="10439" y="163393"/>
                  </a:lnTo>
                  <a:cubicBezTo>
                    <a:pt x="4653" y="163393"/>
                    <a:pt x="0" y="168046"/>
                    <a:pt x="0" y="173833"/>
                  </a:cubicBezTo>
                  <a:close/>
                  <a:moveTo>
                    <a:pt x="4653" y="178368"/>
                  </a:moveTo>
                  <a:lnTo>
                    <a:pt x="4653" y="173794"/>
                  </a:lnTo>
                  <a:cubicBezTo>
                    <a:pt x="4653" y="170587"/>
                    <a:pt x="7233" y="168007"/>
                    <a:pt x="10439" y="168007"/>
                  </a:cubicBezTo>
                  <a:lnTo>
                    <a:pt x="86369" y="168007"/>
                  </a:lnTo>
                  <a:lnTo>
                    <a:pt x="86369" y="21582"/>
                  </a:lnTo>
                  <a:cubicBezTo>
                    <a:pt x="86369" y="12199"/>
                    <a:pt x="93993" y="4614"/>
                    <a:pt x="103377" y="4575"/>
                  </a:cubicBezTo>
                  <a:lnTo>
                    <a:pt x="367840" y="4575"/>
                  </a:lnTo>
                  <a:cubicBezTo>
                    <a:pt x="377224" y="4575"/>
                    <a:pt x="384848" y="12199"/>
                    <a:pt x="384848" y="21582"/>
                  </a:cubicBezTo>
                  <a:lnTo>
                    <a:pt x="384848" y="167186"/>
                  </a:lnTo>
                  <a:cubicBezTo>
                    <a:pt x="384848" y="176570"/>
                    <a:pt x="377224" y="184194"/>
                    <a:pt x="367840" y="184194"/>
                  </a:cubicBezTo>
                  <a:lnTo>
                    <a:pt x="10439" y="184194"/>
                  </a:lnTo>
                  <a:cubicBezTo>
                    <a:pt x="7233" y="184194"/>
                    <a:pt x="4653" y="181574"/>
                    <a:pt x="4653" y="178368"/>
                  </a:cubicBezTo>
                  <a:lnTo>
                    <a:pt x="4653" y="178368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864678E-7890-4B5D-A4D5-ED3AF2380B8D}"/>
                </a:ext>
              </a:extLst>
            </p:cNvPr>
            <p:cNvSpPr/>
            <p:nvPr/>
          </p:nvSpPr>
          <p:spPr>
            <a:xfrm>
              <a:off x="5099430" y="4513511"/>
              <a:ext cx="35657" cy="35657"/>
            </a:xfrm>
            <a:custGeom>
              <a:avLst/>
              <a:gdLst>
                <a:gd name="connsiteX0" fmla="*/ 35658 w 35657"/>
                <a:gd name="connsiteY0" fmla="*/ 17829 h 35657"/>
                <a:gd name="connsiteX1" fmla="*/ 17829 w 35657"/>
                <a:gd name="connsiteY1" fmla="*/ 35658 h 35657"/>
                <a:gd name="connsiteX2" fmla="*/ 0 w 35657"/>
                <a:gd name="connsiteY2" fmla="*/ 17829 h 35657"/>
                <a:gd name="connsiteX3" fmla="*/ 17829 w 35657"/>
                <a:gd name="connsiteY3" fmla="*/ 0 h 35657"/>
                <a:gd name="connsiteX4" fmla="*/ 35658 w 35657"/>
                <a:gd name="connsiteY4" fmla="*/ 17829 h 3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57" h="35657">
                  <a:moveTo>
                    <a:pt x="35658" y="17829"/>
                  </a:moveTo>
                  <a:cubicBezTo>
                    <a:pt x="35658" y="27676"/>
                    <a:pt x="27676" y="35658"/>
                    <a:pt x="17829" y="35658"/>
                  </a:cubicBezTo>
                  <a:cubicBezTo>
                    <a:pt x="7982" y="35658"/>
                    <a:pt x="0" y="27676"/>
                    <a:pt x="0" y="17829"/>
                  </a:cubicBezTo>
                  <a:cubicBezTo>
                    <a:pt x="0" y="7982"/>
                    <a:pt x="7982" y="0"/>
                    <a:pt x="17829" y="0"/>
                  </a:cubicBezTo>
                  <a:cubicBezTo>
                    <a:pt x="27676" y="0"/>
                    <a:pt x="35658" y="7982"/>
                    <a:pt x="35658" y="17829"/>
                  </a:cubicBezTo>
                  <a:close/>
                </a:path>
              </a:pathLst>
            </a:custGeom>
            <a:solidFill>
              <a:srgbClr val="EDD188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C84CEC4A-2DB4-4AAA-BFFF-04A374A482EF}"/>
                </a:ext>
              </a:extLst>
            </p:cNvPr>
            <p:cNvSpPr/>
            <p:nvPr/>
          </p:nvSpPr>
          <p:spPr>
            <a:xfrm>
              <a:off x="4963445" y="4602812"/>
              <a:ext cx="4652" cy="20878"/>
            </a:xfrm>
            <a:custGeom>
              <a:avLst/>
              <a:gdLst>
                <a:gd name="connsiteX0" fmla="*/ 0 w 4652"/>
                <a:gd name="connsiteY0" fmla="*/ 0 h 20878"/>
                <a:gd name="connsiteX1" fmla="*/ 4653 w 4652"/>
                <a:gd name="connsiteY1" fmla="*/ 0 h 20878"/>
                <a:gd name="connsiteX2" fmla="*/ 4653 w 4652"/>
                <a:gd name="connsiteY2" fmla="*/ 20879 h 20878"/>
                <a:gd name="connsiteX3" fmla="*/ 0 w 4652"/>
                <a:gd name="connsiteY3" fmla="*/ 20879 h 2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2" h="20878">
                  <a:moveTo>
                    <a:pt x="0" y="0"/>
                  </a:moveTo>
                  <a:lnTo>
                    <a:pt x="4653" y="0"/>
                  </a:lnTo>
                  <a:lnTo>
                    <a:pt x="4653" y="20879"/>
                  </a:lnTo>
                  <a:lnTo>
                    <a:pt x="0" y="20879"/>
                  </a:lnTo>
                  <a:close/>
                </a:path>
              </a:pathLst>
            </a:custGeom>
            <a:solidFill>
              <a:srgbClr val="403E56"/>
            </a:solidFill>
            <a:ln w="3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246620D3-4FB7-4759-BC51-C902736F2D7C}"/>
              </a:ext>
            </a:extLst>
          </p:cNvPr>
          <p:cNvGrpSpPr/>
          <p:nvPr/>
        </p:nvGrpSpPr>
        <p:grpSpPr>
          <a:xfrm>
            <a:off x="10029532" y="3089495"/>
            <a:ext cx="762000" cy="549355"/>
            <a:chOff x="5441577" y="2625775"/>
            <a:chExt cx="762000" cy="549355"/>
          </a:xfrm>
        </p:grpSpPr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F41D5CEF-4A92-4952-8D40-12704013CD2B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203" name="Graphic 202">
              <a:extLst>
                <a:ext uri="{FF2B5EF4-FFF2-40B4-BE49-F238E27FC236}">
                  <a16:creationId xmlns:a16="http://schemas.microsoft.com/office/drawing/2014/main" id="{FCB5BE5E-7F7F-4DFE-AC13-33DF3FCE3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F14A11D9-A0AE-45A0-AC82-9B805D72B438}"/>
              </a:ext>
            </a:extLst>
          </p:cNvPr>
          <p:cNvGrpSpPr/>
          <p:nvPr/>
        </p:nvGrpSpPr>
        <p:grpSpPr>
          <a:xfrm>
            <a:off x="8059147" y="2504574"/>
            <a:ext cx="762000" cy="549355"/>
            <a:chOff x="5441577" y="2625775"/>
            <a:chExt cx="762000" cy="549355"/>
          </a:xfrm>
        </p:grpSpPr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E47431A2-3A8D-4C20-BF70-11D39E792674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206" name="Graphic 205">
              <a:extLst>
                <a:ext uri="{FF2B5EF4-FFF2-40B4-BE49-F238E27FC236}">
                  <a16:creationId xmlns:a16="http://schemas.microsoft.com/office/drawing/2014/main" id="{B82FF107-8A67-45B3-B9C7-69C8A364D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836094A1-4D9E-4F66-A3FD-9384F0841A57}"/>
              </a:ext>
            </a:extLst>
          </p:cNvPr>
          <p:cNvGrpSpPr/>
          <p:nvPr/>
        </p:nvGrpSpPr>
        <p:grpSpPr>
          <a:xfrm>
            <a:off x="10498020" y="5016238"/>
            <a:ext cx="1549376" cy="1177347"/>
            <a:chOff x="10642413" y="5078254"/>
            <a:chExt cx="1549376" cy="1177347"/>
          </a:xfrm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3B9EA416-D29D-4290-AAE0-4E453B744321}"/>
                </a:ext>
              </a:extLst>
            </p:cNvPr>
            <p:cNvSpPr/>
            <p:nvPr/>
          </p:nvSpPr>
          <p:spPr>
            <a:xfrm flipH="1">
              <a:off x="10782271" y="5078254"/>
              <a:ext cx="586445" cy="1176120"/>
            </a:xfrm>
            <a:custGeom>
              <a:avLst/>
              <a:gdLst>
                <a:gd name="connsiteX0" fmla="*/ 586446 w 586445"/>
                <a:gd name="connsiteY0" fmla="*/ 279469 h 1176120"/>
                <a:gd name="connsiteX1" fmla="*/ 579990 w 586445"/>
                <a:gd name="connsiteY1" fmla="*/ 279469 h 1176120"/>
                <a:gd name="connsiteX2" fmla="*/ 579990 w 586445"/>
                <a:gd name="connsiteY2" fmla="*/ 102454 h 1176120"/>
                <a:gd name="connsiteX3" fmla="*/ 477535 w 586445"/>
                <a:gd name="connsiteY3" fmla="*/ 0 h 1176120"/>
                <a:gd name="connsiteX4" fmla="*/ 477535 w 586445"/>
                <a:gd name="connsiteY4" fmla="*/ 0 h 1176120"/>
                <a:gd name="connsiteX5" fmla="*/ 102454 w 586445"/>
                <a:gd name="connsiteY5" fmla="*/ 0 h 1176120"/>
                <a:gd name="connsiteX6" fmla="*/ 0 w 586445"/>
                <a:gd name="connsiteY6" fmla="*/ 102454 h 1176120"/>
                <a:gd name="connsiteX7" fmla="*/ 0 w 586445"/>
                <a:gd name="connsiteY7" fmla="*/ 1073666 h 1176120"/>
                <a:gd name="connsiteX8" fmla="*/ 102454 w 586445"/>
                <a:gd name="connsiteY8" fmla="*/ 1176120 h 1176120"/>
                <a:gd name="connsiteX9" fmla="*/ 102454 w 586445"/>
                <a:gd name="connsiteY9" fmla="*/ 1176120 h 1176120"/>
                <a:gd name="connsiteX10" fmla="*/ 477500 w 586445"/>
                <a:gd name="connsiteY10" fmla="*/ 1176120 h 1176120"/>
                <a:gd name="connsiteX11" fmla="*/ 579955 w 586445"/>
                <a:gd name="connsiteY11" fmla="*/ 1073666 h 1176120"/>
                <a:gd name="connsiteX12" fmla="*/ 579955 w 586445"/>
                <a:gd name="connsiteY12" fmla="*/ 405467 h 1176120"/>
                <a:gd name="connsiteX13" fmla="*/ 586411 w 586445"/>
                <a:gd name="connsiteY13" fmla="*/ 405467 h 1176120"/>
                <a:gd name="connsiteX14" fmla="*/ 586411 w 586445"/>
                <a:gd name="connsiteY14" fmla="*/ 279469 h 117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6445" h="1176120">
                  <a:moveTo>
                    <a:pt x="586446" y="279469"/>
                  </a:moveTo>
                  <a:lnTo>
                    <a:pt x="579990" y="279469"/>
                  </a:lnTo>
                  <a:lnTo>
                    <a:pt x="579990" y="102454"/>
                  </a:lnTo>
                  <a:cubicBezTo>
                    <a:pt x="579990" y="45859"/>
                    <a:pt x="534131" y="0"/>
                    <a:pt x="477535" y="0"/>
                  </a:cubicBezTo>
                  <a:lnTo>
                    <a:pt x="477535" y="0"/>
                  </a:lnTo>
                  <a:lnTo>
                    <a:pt x="102454" y="0"/>
                  </a:lnTo>
                  <a:cubicBezTo>
                    <a:pt x="45859" y="0"/>
                    <a:pt x="0" y="45859"/>
                    <a:pt x="0" y="102454"/>
                  </a:cubicBezTo>
                  <a:lnTo>
                    <a:pt x="0" y="1073666"/>
                  </a:lnTo>
                  <a:cubicBezTo>
                    <a:pt x="0" y="1130261"/>
                    <a:pt x="45859" y="1176120"/>
                    <a:pt x="102454" y="1176120"/>
                  </a:cubicBezTo>
                  <a:lnTo>
                    <a:pt x="102454" y="1176120"/>
                  </a:lnTo>
                  <a:lnTo>
                    <a:pt x="477500" y="1176120"/>
                  </a:lnTo>
                  <a:cubicBezTo>
                    <a:pt x="534096" y="1176120"/>
                    <a:pt x="579955" y="1130261"/>
                    <a:pt x="579955" y="1073666"/>
                  </a:cubicBezTo>
                  <a:lnTo>
                    <a:pt x="579955" y="405467"/>
                  </a:lnTo>
                  <a:lnTo>
                    <a:pt x="586411" y="405467"/>
                  </a:lnTo>
                  <a:lnTo>
                    <a:pt x="586411" y="279469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7DD885A-35D5-461D-ACDF-6719E5AA6F28}"/>
                </a:ext>
              </a:extLst>
            </p:cNvPr>
            <p:cNvSpPr/>
            <p:nvPr/>
          </p:nvSpPr>
          <p:spPr>
            <a:xfrm flipH="1">
              <a:off x="10810516" y="5104920"/>
              <a:ext cx="529885" cy="1122752"/>
            </a:xfrm>
            <a:custGeom>
              <a:avLst/>
              <a:gdLst>
                <a:gd name="connsiteX0" fmla="*/ 529886 w 529885"/>
                <a:gd name="connsiteY0" fmla="*/ 76490 h 1122752"/>
                <a:gd name="connsiteX1" fmla="*/ 529886 w 529885"/>
                <a:gd name="connsiteY1" fmla="*/ 1046263 h 1122752"/>
                <a:gd name="connsiteX2" fmla="*/ 453396 w 529885"/>
                <a:gd name="connsiteY2" fmla="*/ 1122753 h 1122752"/>
                <a:gd name="connsiteX3" fmla="*/ 453360 w 529885"/>
                <a:gd name="connsiteY3" fmla="*/ 1122753 h 1122752"/>
                <a:gd name="connsiteX4" fmla="*/ 76490 w 529885"/>
                <a:gd name="connsiteY4" fmla="*/ 1122753 h 1122752"/>
                <a:gd name="connsiteX5" fmla="*/ 0 w 529885"/>
                <a:gd name="connsiteY5" fmla="*/ 1046263 h 1122752"/>
                <a:gd name="connsiteX6" fmla="*/ 0 w 529885"/>
                <a:gd name="connsiteY6" fmla="*/ 1046263 h 1122752"/>
                <a:gd name="connsiteX7" fmla="*/ 0 w 529885"/>
                <a:gd name="connsiteY7" fmla="*/ 76490 h 1122752"/>
                <a:gd name="connsiteX8" fmla="*/ 76490 w 529885"/>
                <a:gd name="connsiteY8" fmla="*/ 0 h 1122752"/>
                <a:gd name="connsiteX9" fmla="*/ 76490 w 529885"/>
                <a:gd name="connsiteY9" fmla="*/ 0 h 1122752"/>
                <a:gd name="connsiteX10" fmla="*/ 122208 w 529885"/>
                <a:gd name="connsiteY10" fmla="*/ 0 h 1122752"/>
                <a:gd name="connsiteX11" fmla="*/ 142208 w 529885"/>
                <a:gd name="connsiteY11" fmla="*/ 47403 h 1122752"/>
                <a:gd name="connsiteX12" fmla="*/ 155892 w 529885"/>
                <a:gd name="connsiteY12" fmla="*/ 50069 h 1122752"/>
                <a:gd name="connsiteX13" fmla="*/ 370765 w 529885"/>
                <a:gd name="connsiteY13" fmla="*/ 50069 h 1122752"/>
                <a:gd name="connsiteX14" fmla="*/ 407116 w 529885"/>
                <a:gd name="connsiteY14" fmla="*/ 13789 h 1122752"/>
                <a:gd name="connsiteX15" fmla="*/ 404414 w 529885"/>
                <a:gd name="connsiteY15" fmla="*/ 0 h 1122752"/>
                <a:gd name="connsiteX16" fmla="*/ 453360 w 529885"/>
                <a:gd name="connsiteY16" fmla="*/ 0 h 1122752"/>
                <a:gd name="connsiteX17" fmla="*/ 529886 w 529885"/>
                <a:gd name="connsiteY17" fmla="*/ 76490 h 1122752"/>
                <a:gd name="connsiteX18" fmla="*/ 529886 w 529885"/>
                <a:gd name="connsiteY18" fmla="*/ 76490 h 11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885" h="1122752">
                  <a:moveTo>
                    <a:pt x="529886" y="76490"/>
                  </a:moveTo>
                  <a:lnTo>
                    <a:pt x="529886" y="1046263"/>
                  </a:lnTo>
                  <a:cubicBezTo>
                    <a:pt x="529886" y="1088508"/>
                    <a:pt x="495640" y="1122753"/>
                    <a:pt x="453396" y="1122753"/>
                  </a:cubicBezTo>
                  <a:cubicBezTo>
                    <a:pt x="453396" y="1122753"/>
                    <a:pt x="453360" y="1122753"/>
                    <a:pt x="453360" y="1122753"/>
                  </a:cubicBezTo>
                  <a:lnTo>
                    <a:pt x="76490" y="1122753"/>
                  </a:lnTo>
                  <a:cubicBezTo>
                    <a:pt x="34245" y="1122753"/>
                    <a:pt x="0" y="1088508"/>
                    <a:pt x="0" y="1046263"/>
                  </a:cubicBezTo>
                  <a:cubicBezTo>
                    <a:pt x="0" y="1046263"/>
                    <a:pt x="0" y="1046263"/>
                    <a:pt x="0" y="1046263"/>
                  </a:cubicBezTo>
                  <a:lnTo>
                    <a:pt x="0" y="76490"/>
                  </a:lnTo>
                  <a:cubicBezTo>
                    <a:pt x="0" y="34245"/>
                    <a:pt x="34245" y="0"/>
                    <a:pt x="76490" y="0"/>
                  </a:cubicBezTo>
                  <a:cubicBezTo>
                    <a:pt x="76490" y="0"/>
                    <a:pt x="76490" y="0"/>
                    <a:pt x="76490" y="0"/>
                  </a:cubicBezTo>
                  <a:lnTo>
                    <a:pt x="122208" y="0"/>
                  </a:lnTo>
                  <a:cubicBezTo>
                    <a:pt x="114630" y="18596"/>
                    <a:pt x="123577" y="39824"/>
                    <a:pt x="142208" y="47403"/>
                  </a:cubicBezTo>
                  <a:cubicBezTo>
                    <a:pt x="146559" y="49157"/>
                    <a:pt x="151190" y="50069"/>
                    <a:pt x="155892" y="50069"/>
                  </a:cubicBezTo>
                  <a:lnTo>
                    <a:pt x="370765" y="50069"/>
                  </a:lnTo>
                  <a:cubicBezTo>
                    <a:pt x="390835" y="50104"/>
                    <a:pt x="407116" y="33824"/>
                    <a:pt x="407116" y="13789"/>
                  </a:cubicBezTo>
                  <a:cubicBezTo>
                    <a:pt x="407116" y="9053"/>
                    <a:pt x="406203" y="4386"/>
                    <a:pt x="404414" y="0"/>
                  </a:cubicBezTo>
                  <a:lnTo>
                    <a:pt x="453360" y="0"/>
                  </a:lnTo>
                  <a:cubicBezTo>
                    <a:pt x="495605" y="-35"/>
                    <a:pt x="529850" y="34210"/>
                    <a:pt x="529886" y="76490"/>
                  </a:cubicBezTo>
                  <a:cubicBezTo>
                    <a:pt x="529886" y="76455"/>
                    <a:pt x="529886" y="76455"/>
                    <a:pt x="529886" y="76490"/>
                  </a:cubicBezTo>
                  <a:close/>
                </a:path>
              </a:pathLst>
            </a:custGeom>
            <a:solidFill>
              <a:srgbClr val="FFFFFF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AE57697F-B0EF-4DB0-B8EE-2C01BE69EACA}"/>
                </a:ext>
              </a:extLst>
            </p:cNvPr>
            <p:cNvSpPr/>
            <p:nvPr/>
          </p:nvSpPr>
          <p:spPr>
            <a:xfrm flipH="1">
              <a:off x="10905883" y="5872752"/>
              <a:ext cx="375045" cy="54665"/>
            </a:xfrm>
            <a:custGeom>
              <a:avLst/>
              <a:gdLst>
                <a:gd name="connsiteX0" fmla="*/ 353152 w 375045"/>
                <a:gd name="connsiteY0" fmla="*/ 54666 h 54665"/>
                <a:gd name="connsiteX1" fmla="*/ 21894 w 375045"/>
                <a:gd name="connsiteY1" fmla="*/ 54666 h 54665"/>
                <a:gd name="connsiteX2" fmla="*/ 0 w 375045"/>
                <a:gd name="connsiteY2" fmla="*/ 32771 h 54665"/>
                <a:gd name="connsiteX3" fmla="*/ 0 w 375045"/>
                <a:gd name="connsiteY3" fmla="*/ 21894 h 54665"/>
                <a:gd name="connsiteX4" fmla="*/ 21894 w 375045"/>
                <a:gd name="connsiteY4" fmla="*/ 0 h 54665"/>
                <a:gd name="connsiteX5" fmla="*/ 353152 w 375045"/>
                <a:gd name="connsiteY5" fmla="*/ 0 h 54665"/>
                <a:gd name="connsiteX6" fmla="*/ 375046 w 375045"/>
                <a:gd name="connsiteY6" fmla="*/ 21894 h 54665"/>
                <a:gd name="connsiteX7" fmla="*/ 375046 w 375045"/>
                <a:gd name="connsiteY7" fmla="*/ 32771 h 54665"/>
                <a:gd name="connsiteX8" fmla="*/ 353152 w 375045"/>
                <a:gd name="connsiteY8" fmla="*/ 54666 h 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045" h="54665">
                  <a:moveTo>
                    <a:pt x="353152" y="54666"/>
                  </a:moveTo>
                  <a:lnTo>
                    <a:pt x="21894" y="54666"/>
                  </a:lnTo>
                  <a:cubicBezTo>
                    <a:pt x="9824" y="54666"/>
                    <a:pt x="35" y="44876"/>
                    <a:pt x="0" y="32771"/>
                  </a:cubicBezTo>
                  <a:lnTo>
                    <a:pt x="0" y="21894"/>
                  </a:lnTo>
                  <a:cubicBezTo>
                    <a:pt x="0" y="9824"/>
                    <a:pt x="9789" y="35"/>
                    <a:pt x="21894" y="0"/>
                  </a:cubicBezTo>
                  <a:lnTo>
                    <a:pt x="353152" y="0"/>
                  </a:lnTo>
                  <a:cubicBezTo>
                    <a:pt x="365222" y="0"/>
                    <a:pt x="375011" y="9789"/>
                    <a:pt x="375046" y="21894"/>
                  </a:cubicBezTo>
                  <a:lnTo>
                    <a:pt x="375046" y="32771"/>
                  </a:lnTo>
                  <a:cubicBezTo>
                    <a:pt x="375046" y="44841"/>
                    <a:pt x="365257" y="54631"/>
                    <a:pt x="353152" y="54666"/>
                  </a:cubicBezTo>
                  <a:close/>
                </a:path>
              </a:pathLst>
            </a:custGeom>
            <a:solidFill>
              <a:srgbClr val="F0F0F0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FB90D0A-FBCE-4B72-9CD8-65B9570A5E78}"/>
                </a:ext>
              </a:extLst>
            </p:cNvPr>
            <p:cNvSpPr/>
            <p:nvPr/>
          </p:nvSpPr>
          <p:spPr>
            <a:xfrm flipH="1">
              <a:off x="10905883" y="5966645"/>
              <a:ext cx="375045" cy="54665"/>
            </a:xfrm>
            <a:custGeom>
              <a:avLst/>
              <a:gdLst>
                <a:gd name="connsiteX0" fmla="*/ 353152 w 375045"/>
                <a:gd name="connsiteY0" fmla="*/ 54666 h 54665"/>
                <a:gd name="connsiteX1" fmla="*/ 21894 w 375045"/>
                <a:gd name="connsiteY1" fmla="*/ 54666 h 54665"/>
                <a:gd name="connsiteX2" fmla="*/ 0 w 375045"/>
                <a:gd name="connsiteY2" fmla="*/ 32771 h 54665"/>
                <a:gd name="connsiteX3" fmla="*/ 0 w 375045"/>
                <a:gd name="connsiteY3" fmla="*/ 21894 h 54665"/>
                <a:gd name="connsiteX4" fmla="*/ 21894 w 375045"/>
                <a:gd name="connsiteY4" fmla="*/ 0 h 54665"/>
                <a:gd name="connsiteX5" fmla="*/ 353152 w 375045"/>
                <a:gd name="connsiteY5" fmla="*/ 0 h 54665"/>
                <a:gd name="connsiteX6" fmla="*/ 375046 w 375045"/>
                <a:gd name="connsiteY6" fmla="*/ 21894 h 54665"/>
                <a:gd name="connsiteX7" fmla="*/ 375046 w 375045"/>
                <a:gd name="connsiteY7" fmla="*/ 32771 h 54665"/>
                <a:gd name="connsiteX8" fmla="*/ 353152 w 375045"/>
                <a:gd name="connsiteY8" fmla="*/ 54666 h 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045" h="54665">
                  <a:moveTo>
                    <a:pt x="353152" y="54666"/>
                  </a:moveTo>
                  <a:lnTo>
                    <a:pt x="21894" y="54666"/>
                  </a:lnTo>
                  <a:cubicBezTo>
                    <a:pt x="9824" y="54666"/>
                    <a:pt x="35" y="44876"/>
                    <a:pt x="0" y="32771"/>
                  </a:cubicBezTo>
                  <a:lnTo>
                    <a:pt x="0" y="21894"/>
                  </a:lnTo>
                  <a:cubicBezTo>
                    <a:pt x="0" y="9824"/>
                    <a:pt x="9789" y="35"/>
                    <a:pt x="21894" y="0"/>
                  </a:cubicBezTo>
                  <a:lnTo>
                    <a:pt x="353152" y="0"/>
                  </a:lnTo>
                  <a:cubicBezTo>
                    <a:pt x="365222" y="0"/>
                    <a:pt x="375011" y="9789"/>
                    <a:pt x="375046" y="21894"/>
                  </a:cubicBezTo>
                  <a:lnTo>
                    <a:pt x="375046" y="32771"/>
                  </a:lnTo>
                  <a:cubicBezTo>
                    <a:pt x="375046" y="44841"/>
                    <a:pt x="365257" y="54631"/>
                    <a:pt x="353152" y="54666"/>
                  </a:cubicBezTo>
                  <a:close/>
                </a:path>
              </a:pathLst>
            </a:custGeom>
            <a:solidFill>
              <a:srgbClr val="F0F0F0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D6F2BA6A-46A1-4FBB-80D9-226464D636B5}"/>
                </a:ext>
              </a:extLst>
            </p:cNvPr>
            <p:cNvSpPr/>
            <p:nvPr/>
          </p:nvSpPr>
          <p:spPr>
            <a:xfrm flipH="1">
              <a:off x="10888199" y="5849560"/>
              <a:ext cx="377221" cy="56841"/>
            </a:xfrm>
            <a:custGeom>
              <a:avLst/>
              <a:gdLst>
                <a:gd name="connsiteX0" fmla="*/ 354239 w 377221"/>
                <a:gd name="connsiteY0" fmla="*/ 56841 h 56841"/>
                <a:gd name="connsiteX1" fmla="*/ 22982 w 377221"/>
                <a:gd name="connsiteY1" fmla="*/ 56841 h 56841"/>
                <a:gd name="connsiteX2" fmla="*/ 0 w 377221"/>
                <a:gd name="connsiteY2" fmla="*/ 33859 h 56841"/>
                <a:gd name="connsiteX3" fmla="*/ 0 w 377221"/>
                <a:gd name="connsiteY3" fmla="*/ 22982 h 56841"/>
                <a:gd name="connsiteX4" fmla="*/ 22982 w 377221"/>
                <a:gd name="connsiteY4" fmla="*/ 0 h 56841"/>
                <a:gd name="connsiteX5" fmla="*/ 354239 w 377221"/>
                <a:gd name="connsiteY5" fmla="*/ 0 h 56841"/>
                <a:gd name="connsiteX6" fmla="*/ 377222 w 377221"/>
                <a:gd name="connsiteY6" fmla="*/ 22982 h 56841"/>
                <a:gd name="connsiteX7" fmla="*/ 377222 w 377221"/>
                <a:gd name="connsiteY7" fmla="*/ 33859 h 56841"/>
                <a:gd name="connsiteX8" fmla="*/ 354239 w 377221"/>
                <a:gd name="connsiteY8" fmla="*/ 56841 h 56841"/>
                <a:gd name="connsiteX9" fmla="*/ 22982 w 377221"/>
                <a:gd name="connsiteY9" fmla="*/ 4386 h 56841"/>
                <a:gd name="connsiteX10" fmla="*/ 4386 w 377221"/>
                <a:gd name="connsiteY10" fmla="*/ 22982 h 56841"/>
                <a:gd name="connsiteX11" fmla="*/ 4386 w 377221"/>
                <a:gd name="connsiteY11" fmla="*/ 33859 h 56841"/>
                <a:gd name="connsiteX12" fmla="*/ 22982 w 377221"/>
                <a:gd name="connsiteY12" fmla="*/ 52455 h 56841"/>
                <a:gd name="connsiteX13" fmla="*/ 354239 w 377221"/>
                <a:gd name="connsiteY13" fmla="*/ 52455 h 56841"/>
                <a:gd name="connsiteX14" fmla="*/ 372836 w 377221"/>
                <a:gd name="connsiteY14" fmla="*/ 33859 h 56841"/>
                <a:gd name="connsiteX15" fmla="*/ 372836 w 377221"/>
                <a:gd name="connsiteY15" fmla="*/ 22982 h 56841"/>
                <a:gd name="connsiteX16" fmla="*/ 354239 w 377221"/>
                <a:gd name="connsiteY16" fmla="*/ 4386 h 56841"/>
                <a:gd name="connsiteX17" fmla="*/ 22982 w 377221"/>
                <a:gd name="connsiteY17" fmla="*/ 4386 h 5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221" h="56841">
                  <a:moveTo>
                    <a:pt x="354239" y="56841"/>
                  </a:moveTo>
                  <a:lnTo>
                    <a:pt x="22982" y="56841"/>
                  </a:lnTo>
                  <a:cubicBezTo>
                    <a:pt x="10281" y="56841"/>
                    <a:pt x="35" y="46561"/>
                    <a:pt x="0" y="33859"/>
                  </a:cubicBezTo>
                  <a:lnTo>
                    <a:pt x="0" y="22982"/>
                  </a:lnTo>
                  <a:cubicBezTo>
                    <a:pt x="0" y="10281"/>
                    <a:pt x="10281" y="35"/>
                    <a:pt x="22982" y="0"/>
                  </a:cubicBezTo>
                  <a:lnTo>
                    <a:pt x="354239" y="0"/>
                  </a:lnTo>
                  <a:cubicBezTo>
                    <a:pt x="366941" y="0"/>
                    <a:pt x="377186" y="10281"/>
                    <a:pt x="377222" y="22982"/>
                  </a:cubicBezTo>
                  <a:lnTo>
                    <a:pt x="377222" y="33859"/>
                  </a:lnTo>
                  <a:cubicBezTo>
                    <a:pt x="377186" y="46561"/>
                    <a:pt x="366906" y="56841"/>
                    <a:pt x="354239" y="56841"/>
                  </a:cubicBezTo>
                  <a:close/>
                  <a:moveTo>
                    <a:pt x="22982" y="4386"/>
                  </a:moveTo>
                  <a:cubicBezTo>
                    <a:pt x="12702" y="4386"/>
                    <a:pt x="4386" y="12702"/>
                    <a:pt x="4386" y="22982"/>
                  </a:cubicBezTo>
                  <a:lnTo>
                    <a:pt x="4386" y="33859"/>
                  </a:lnTo>
                  <a:cubicBezTo>
                    <a:pt x="4386" y="44140"/>
                    <a:pt x="12702" y="52455"/>
                    <a:pt x="22982" y="52455"/>
                  </a:cubicBezTo>
                  <a:lnTo>
                    <a:pt x="354239" y="52455"/>
                  </a:lnTo>
                  <a:cubicBezTo>
                    <a:pt x="364520" y="52455"/>
                    <a:pt x="372836" y="44140"/>
                    <a:pt x="372836" y="33859"/>
                  </a:cubicBezTo>
                  <a:lnTo>
                    <a:pt x="372836" y="22982"/>
                  </a:lnTo>
                  <a:cubicBezTo>
                    <a:pt x="372836" y="12702"/>
                    <a:pt x="364520" y="4386"/>
                    <a:pt x="354239" y="4386"/>
                  </a:cubicBezTo>
                  <a:lnTo>
                    <a:pt x="22982" y="4386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28C81C56-358C-436E-9105-CFE0AA06A02F}"/>
                </a:ext>
              </a:extLst>
            </p:cNvPr>
            <p:cNvSpPr/>
            <p:nvPr/>
          </p:nvSpPr>
          <p:spPr>
            <a:xfrm flipH="1">
              <a:off x="10888199" y="5943453"/>
              <a:ext cx="377221" cy="56841"/>
            </a:xfrm>
            <a:custGeom>
              <a:avLst/>
              <a:gdLst>
                <a:gd name="connsiteX0" fmla="*/ 354239 w 377221"/>
                <a:gd name="connsiteY0" fmla="*/ 56841 h 56841"/>
                <a:gd name="connsiteX1" fmla="*/ 22982 w 377221"/>
                <a:gd name="connsiteY1" fmla="*/ 56841 h 56841"/>
                <a:gd name="connsiteX2" fmla="*/ 0 w 377221"/>
                <a:gd name="connsiteY2" fmla="*/ 33859 h 56841"/>
                <a:gd name="connsiteX3" fmla="*/ 0 w 377221"/>
                <a:gd name="connsiteY3" fmla="*/ 22982 h 56841"/>
                <a:gd name="connsiteX4" fmla="*/ 22982 w 377221"/>
                <a:gd name="connsiteY4" fmla="*/ 0 h 56841"/>
                <a:gd name="connsiteX5" fmla="*/ 354239 w 377221"/>
                <a:gd name="connsiteY5" fmla="*/ 0 h 56841"/>
                <a:gd name="connsiteX6" fmla="*/ 377222 w 377221"/>
                <a:gd name="connsiteY6" fmla="*/ 22982 h 56841"/>
                <a:gd name="connsiteX7" fmla="*/ 377222 w 377221"/>
                <a:gd name="connsiteY7" fmla="*/ 33859 h 56841"/>
                <a:gd name="connsiteX8" fmla="*/ 354239 w 377221"/>
                <a:gd name="connsiteY8" fmla="*/ 56841 h 56841"/>
                <a:gd name="connsiteX9" fmla="*/ 22982 w 377221"/>
                <a:gd name="connsiteY9" fmla="*/ 4386 h 56841"/>
                <a:gd name="connsiteX10" fmla="*/ 4386 w 377221"/>
                <a:gd name="connsiteY10" fmla="*/ 22982 h 56841"/>
                <a:gd name="connsiteX11" fmla="*/ 4386 w 377221"/>
                <a:gd name="connsiteY11" fmla="*/ 33859 h 56841"/>
                <a:gd name="connsiteX12" fmla="*/ 22982 w 377221"/>
                <a:gd name="connsiteY12" fmla="*/ 52455 h 56841"/>
                <a:gd name="connsiteX13" fmla="*/ 354239 w 377221"/>
                <a:gd name="connsiteY13" fmla="*/ 52455 h 56841"/>
                <a:gd name="connsiteX14" fmla="*/ 372836 w 377221"/>
                <a:gd name="connsiteY14" fmla="*/ 33859 h 56841"/>
                <a:gd name="connsiteX15" fmla="*/ 372836 w 377221"/>
                <a:gd name="connsiteY15" fmla="*/ 22982 h 56841"/>
                <a:gd name="connsiteX16" fmla="*/ 354239 w 377221"/>
                <a:gd name="connsiteY16" fmla="*/ 4386 h 56841"/>
                <a:gd name="connsiteX17" fmla="*/ 22982 w 377221"/>
                <a:gd name="connsiteY17" fmla="*/ 4386 h 5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7221" h="56841">
                  <a:moveTo>
                    <a:pt x="354239" y="56841"/>
                  </a:moveTo>
                  <a:lnTo>
                    <a:pt x="22982" y="56841"/>
                  </a:lnTo>
                  <a:cubicBezTo>
                    <a:pt x="10281" y="56841"/>
                    <a:pt x="35" y="46561"/>
                    <a:pt x="0" y="33859"/>
                  </a:cubicBezTo>
                  <a:lnTo>
                    <a:pt x="0" y="22982"/>
                  </a:lnTo>
                  <a:cubicBezTo>
                    <a:pt x="0" y="10281"/>
                    <a:pt x="10281" y="35"/>
                    <a:pt x="22982" y="0"/>
                  </a:cubicBezTo>
                  <a:lnTo>
                    <a:pt x="354239" y="0"/>
                  </a:lnTo>
                  <a:cubicBezTo>
                    <a:pt x="366941" y="0"/>
                    <a:pt x="377186" y="10281"/>
                    <a:pt x="377222" y="22982"/>
                  </a:cubicBezTo>
                  <a:lnTo>
                    <a:pt x="377222" y="33859"/>
                  </a:lnTo>
                  <a:cubicBezTo>
                    <a:pt x="377186" y="46561"/>
                    <a:pt x="366906" y="56841"/>
                    <a:pt x="354239" y="56841"/>
                  </a:cubicBezTo>
                  <a:close/>
                  <a:moveTo>
                    <a:pt x="22982" y="4386"/>
                  </a:moveTo>
                  <a:cubicBezTo>
                    <a:pt x="12702" y="4386"/>
                    <a:pt x="4386" y="12702"/>
                    <a:pt x="4386" y="22982"/>
                  </a:cubicBezTo>
                  <a:lnTo>
                    <a:pt x="4386" y="33859"/>
                  </a:lnTo>
                  <a:cubicBezTo>
                    <a:pt x="4386" y="44140"/>
                    <a:pt x="12702" y="52455"/>
                    <a:pt x="22982" y="52455"/>
                  </a:cubicBezTo>
                  <a:lnTo>
                    <a:pt x="354239" y="52455"/>
                  </a:lnTo>
                  <a:cubicBezTo>
                    <a:pt x="364520" y="52455"/>
                    <a:pt x="372836" y="44140"/>
                    <a:pt x="372836" y="33859"/>
                  </a:cubicBezTo>
                  <a:lnTo>
                    <a:pt x="372836" y="22982"/>
                  </a:lnTo>
                  <a:cubicBezTo>
                    <a:pt x="372836" y="12702"/>
                    <a:pt x="364520" y="4386"/>
                    <a:pt x="354239" y="4386"/>
                  </a:cubicBezTo>
                  <a:lnTo>
                    <a:pt x="22982" y="4386"/>
                  </a:ln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0691DA2C-1471-4C04-848D-092A27EB9A5A}"/>
                </a:ext>
              </a:extLst>
            </p:cNvPr>
            <p:cNvSpPr/>
            <p:nvPr/>
          </p:nvSpPr>
          <p:spPr>
            <a:xfrm flipH="1">
              <a:off x="11150019" y="6046040"/>
              <a:ext cx="190417" cy="181632"/>
            </a:xfrm>
            <a:custGeom>
              <a:avLst/>
              <a:gdLst>
                <a:gd name="connsiteX0" fmla="*/ 190418 w 190417"/>
                <a:gd name="connsiteY0" fmla="*/ 168474 h 181632"/>
                <a:gd name="connsiteX1" fmla="*/ 189891 w 190417"/>
                <a:gd name="connsiteY1" fmla="*/ 181632 h 181632"/>
                <a:gd name="connsiteX2" fmla="*/ 76490 w 190417"/>
                <a:gd name="connsiteY2" fmla="*/ 181632 h 181632"/>
                <a:gd name="connsiteX3" fmla="*/ 0 w 190417"/>
                <a:gd name="connsiteY3" fmla="*/ 105142 h 181632"/>
                <a:gd name="connsiteX4" fmla="*/ 0 w 190417"/>
                <a:gd name="connsiteY4" fmla="*/ 105142 h 181632"/>
                <a:gd name="connsiteX5" fmla="*/ 0 w 190417"/>
                <a:gd name="connsiteY5" fmla="*/ 1425 h 181632"/>
                <a:gd name="connsiteX6" fmla="*/ 189014 w 190417"/>
                <a:gd name="connsiteY6" fmla="*/ 146931 h 181632"/>
                <a:gd name="connsiteX7" fmla="*/ 190418 w 190417"/>
                <a:gd name="connsiteY7" fmla="*/ 168474 h 181632"/>
                <a:gd name="connsiteX8" fmla="*/ 190418 w 190417"/>
                <a:gd name="connsiteY8" fmla="*/ 168474 h 18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417" h="181632">
                  <a:moveTo>
                    <a:pt x="190418" y="168474"/>
                  </a:moveTo>
                  <a:cubicBezTo>
                    <a:pt x="190418" y="172931"/>
                    <a:pt x="190242" y="177317"/>
                    <a:pt x="189891" y="181632"/>
                  </a:cubicBezTo>
                  <a:lnTo>
                    <a:pt x="76490" y="181632"/>
                  </a:lnTo>
                  <a:cubicBezTo>
                    <a:pt x="34245" y="181632"/>
                    <a:pt x="0" y="147387"/>
                    <a:pt x="0" y="105142"/>
                  </a:cubicBezTo>
                  <a:cubicBezTo>
                    <a:pt x="0" y="105142"/>
                    <a:pt x="0" y="105142"/>
                    <a:pt x="0" y="105142"/>
                  </a:cubicBezTo>
                  <a:lnTo>
                    <a:pt x="0" y="1425"/>
                  </a:lnTo>
                  <a:cubicBezTo>
                    <a:pt x="92384" y="-10575"/>
                    <a:pt x="177014" y="54547"/>
                    <a:pt x="189014" y="146931"/>
                  </a:cubicBezTo>
                  <a:cubicBezTo>
                    <a:pt x="189962" y="154054"/>
                    <a:pt x="190418" y="161282"/>
                    <a:pt x="190418" y="168474"/>
                  </a:cubicBezTo>
                  <a:lnTo>
                    <a:pt x="190418" y="168474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FBDE608-03A3-429B-A53F-0A2CC92867AB}"/>
                </a:ext>
              </a:extLst>
            </p:cNvPr>
            <p:cNvSpPr/>
            <p:nvPr/>
          </p:nvSpPr>
          <p:spPr>
            <a:xfrm flipH="1">
              <a:off x="11942664" y="5753185"/>
              <a:ext cx="159365" cy="280448"/>
            </a:xfrm>
            <a:custGeom>
              <a:avLst/>
              <a:gdLst>
                <a:gd name="connsiteX0" fmla="*/ 37431 w 159365"/>
                <a:gd name="connsiteY0" fmla="*/ 279333 h 280448"/>
                <a:gd name="connsiteX1" fmla="*/ 54729 w 159365"/>
                <a:gd name="connsiteY1" fmla="*/ 272631 h 280448"/>
                <a:gd name="connsiteX2" fmla="*/ 156867 w 159365"/>
                <a:gd name="connsiteY2" fmla="*/ 41091 h 280448"/>
                <a:gd name="connsiteX3" fmla="*/ 141885 w 159365"/>
                <a:gd name="connsiteY3" fmla="*/ 2495 h 280448"/>
                <a:gd name="connsiteX4" fmla="*/ 119464 w 159365"/>
                <a:gd name="connsiteY4" fmla="*/ 1969 h 280448"/>
                <a:gd name="connsiteX5" fmla="*/ 119464 w 159365"/>
                <a:gd name="connsiteY5" fmla="*/ 1969 h 280448"/>
                <a:gd name="connsiteX6" fmla="*/ 104693 w 159365"/>
                <a:gd name="connsiteY6" fmla="*/ 14635 h 280448"/>
                <a:gd name="connsiteX7" fmla="*/ 103254 w 159365"/>
                <a:gd name="connsiteY7" fmla="*/ 17478 h 280448"/>
                <a:gd name="connsiteX8" fmla="*/ 1116 w 159365"/>
                <a:gd name="connsiteY8" fmla="*/ 249018 h 280448"/>
                <a:gd name="connsiteX9" fmla="*/ 7817 w 159365"/>
                <a:gd name="connsiteY9" fmla="*/ 266315 h 280448"/>
                <a:gd name="connsiteX10" fmla="*/ 7817 w 159365"/>
                <a:gd name="connsiteY10" fmla="*/ 266315 h 280448"/>
                <a:gd name="connsiteX11" fmla="*/ 37431 w 159365"/>
                <a:gd name="connsiteY11" fmla="*/ 279333 h 28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365" h="280448">
                  <a:moveTo>
                    <a:pt x="37431" y="279333"/>
                  </a:moveTo>
                  <a:cubicBezTo>
                    <a:pt x="44062" y="282245"/>
                    <a:pt x="51816" y="279263"/>
                    <a:pt x="54729" y="272631"/>
                  </a:cubicBezTo>
                  <a:lnTo>
                    <a:pt x="156867" y="41091"/>
                  </a:lnTo>
                  <a:cubicBezTo>
                    <a:pt x="163393" y="26284"/>
                    <a:pt x="156692" y="9022"/>
                    <a:pt x="141885" y="2495"/>
                  </a:cubicBezTo>
                  <a:cubicBezTo>
                    <a:pt x="134762" y="-627"/>
                    <a:pt x="126727" y="-838"/>
                    <a:pt x="119464" y="1969"/>
                  </a:cubicBezTo>
                  <a:lnTo>
                    <a:pt x="119464" y="1969"/>
                  </a:lnTo>
                  <a:cubicBezTo>
                    <a:pt x="113219" y="4355"/>
                    <a:pt x="107991" y="8811"/>
                    <a:pt x="104693" y="14635"/>
                  </a:cubicBezTo>
                  <a:cubicBezTo>
                    <a:pt x="104166" y="15548"/>
                    <a:pt x="103675" y="16495"/>
                    <a:pt x="103254" y="17478"/>
                  </a:cubicBezTo>
                  <a:lnTo>
                    <a:pt x="1116" y="249018"/>
                  </a:lnTo>
                  <a:cubicBezTo>
                    <a:pt x="-1797" y="255649"/>
                    <a:pt x="1186" y="263403"/>
                    <a:pt x="7817" y="266315"/>
                  </a:cubicBezTo>
                  <a:cubicBezTo>
                    <a:pt x="7817" y="266315"/>
                    <a:pt x="7817" y="266315"/>
                    <a:pt x="7817" y="266315"/>
                  </a:cubicBezTo>
                  <a:lnTo>
                    <a:pt x="37431" y="279333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F673E4B-2214-4267-A6B2-02A1AAAFBA1A}"/>
                </a:ext>
              </a:extLst>
            </p:cNvPr>
            <p:cNvSpPr/>
            <p:nvPr/>
          </p:nvSpPr>
          <p:spPr>
            <a:xfrm flipH="1">
              <a:off x="11949338" y="5748577"/>
              <a:ext cx="101050" cy="140750"/>
            </a:xfrm>
            <a:custGeom>
              <a:avLst/>
              <a:gdLst>
                <a:gd name="connsiteX0" fmla="*/ 101051 w 101050"/>
                <a:gd name="connsiteY0" fmla="*/ 140750 h 140750"/>
                <a:gd name="connsiteX1" fmla="*/ 0 w 101050"/>
                <a:gd name="connsiteY1" fmla="*/ 118295 h 140750"/>
                <a:gd name="connsiteX2" fmla="*/ 25017 w 101050"/>
                <a:gd name="connsiteY2" fmla="*/ 52120 h 140750"/>
                <a:gd name="connsiteX3" fmla="*/ 100068 w 101050"/>
                <a:gd name="connsiteY3" fmla="*/ 402 h 140750"/>
                <a:gd name="connsiteX4" fmla="*/ 101051 w 101050"/>
                <a:gd name="connsiteY4" fmla="*/ 507 h 140750"/>
                <a:gd name="connsiteX5" fmla="*/ 101051 w 101050"/>
                <a:gd name="connsiteY5" fmla="*/ 140750 h 14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50" h="140750">
                  <a:moveTo>
                    <a:pt x="101051" y="140750"/>
                  </a:moveTo>
                  <a:lnTo>
                    <a:pt x="0" y="118295"/>
                  </a:lnTo>
                  <a:lnTo>
                    <a:pt x="25017" y="52120"/>
                  </a:lnTo>
                  <a:cubicBezTo>
                    <a:pt x="33824" y="18717"/>
                    <a:pt x="65718" y="-3282"/>
                    <a:pt x="100068" y="402"/>
                  </a:cubicBezTo>
                  <a:lnTo>
                    <a:pt x="101051" y="507"/>
                  </a:lnTo>
                  <a:lnTo>
                    <a:pt x="101051" y="140750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9D5055B7-ACEA-4966-92FE-8719EEF0B179}"/>
                </a:ext>
              </a:extLst>
            </p:cNvPr>
            <p:cNvSpPr/>
            <p:nvPr/>
          </p:nvSpPr>
          <p:spPr>
            <a:xfrm flipH="1">
              <a:off x="11700358" y="5750928"/>
              <a:ext cx="163739" cy="284888"/>
            </a:xfrm>
            <a:custGeom>
              <a:avLst/>
              <a:gdLst>
                <a:gd name="connsiteX0" fmla="*/ 118861 w 163739"/>
                <a:gd name="connsiteY0" fmla="*/ 284888 h 284888"/>
                <a:gd name="connsiteX1" fmla="*/ 104826 w 163739"/>
                <a:gd name="connsiteY1" fmla="*/ 275731 h 284888"/>
                <a:gd name="connsiteX2" fmla="*/ 2688 w 163739"/>
                <a:gd name="connsiteY2" fmla="*/ 44191 h 284888"/>
                <a:gd name="connsiteX3" fmla="*/ 18793 w 163739"/>
                <a:gd name="connsiteY3" fmla="*/ 2683 h 284888"/>
                <a:gd name="connsiteX4" fmla="*/ 58757 w 163739"/>
                <a:gd name="connsiteY4" fmla="*/ 15735 h 284888"/>
                <a:gd name="connsiteX5" fmla="*/ 58757 w 163739"/>
                <a:gd name="connsiteY5" fmla="*/ 15735 h 284888"/>
                <a:gd name="connsiteX6" fmla="*/ 60301 w 163739"/>
                <a:gd name="connsiteY6" fmla="*/ 18788 h 284888"/>
                <a:gd name="connsiteX7" fmla="*/ 162440 w 163739"/>
                <a:gd name="connsiteY7" fmla="*/ 250328 h 284888"/>
                <a:gd name="connsiteX8" fmla="*/ 154615 w 163739"/>
                <a:gd name="connsiteY8" fmla="*/ 270538 h 284888"/>
                <a:gd name="connsiteX9" fmla="*/ 124054 w 163739"/>
                <a:gd name="connsiteY9" fmla="*/ 284011 h 284888"/>
                <a:gd name="connsiteX10" fmla="*/ 124054 w 163739"/>
                <a:gd name="connsiteY10" fmla="*/ 283976 h 284888"/>
                <a:gd name="connsiteX11" fmla="*/ 118861 w 163739"/>
                <a:gd name="connsiteY11" fmla="*/ 284888 h 284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39" h="284888">
                  <a:moveTo>
                    <a:pt x="118861" y="284888"/>
                  </a:moveTo>
                  <a:cubicBezTo>
                    <a:pt x="112791" y="284888"/>
                    <a:pt x="107283" y="281310"/>
                    <a:pt x="104826" y="275731"/>
                  </a:cubicBezTo>
                  <a:lnTo>
                    <a:pt x="2688" y="44191"/>
                  </a:lnTo>
                  <a:cubicBezTo>
                    <a:pt x="-4329" y="28296"/>
                    <a:pt x="2863" y="9700"/>
                    <a:pt x="18793" y="2683"/>
                  </a:cubicBezTo>
                  <a:cubicBezTo>
                    <a:pt x="33494" y="-3808"/>
                    <a:pt x="50722" y="1841"/>
                    <a:pt x="58757" y="15735"/>
                  </a:cubicBezTo>
                  <a:lnTo>
                    <a:pt x="58757" y="15735"/>
                  </a:lnTo>
                  <a:cubicBezTo>
                    <a:pt x="59319" y="16718"/>
                    <a:pt x="59845" y="17735"/>
                    <a:pt x="60301" y="18788"/>
                  </a:cubicBezTo>
                  <a:lnTo>
                    <a:pt x="162440" y="250328"/>
                  </a:lnTo>
                  <a:cubicBezTo>
                    <a:pt x="165843" y="258082"/>
                    <a:pt x="162334" y="267099"/>
                    <a:pt x="154615" y="270538"/>
                  </a:cubicBezTo>
                  <a:lnTo>
                    <a:pt x="124054" y="284011"/>
                  </a:lnTo>
                  <a:lnTo>
                    <a:pt x="124054" y="283976"/>
                  </a:lnTo>
                  <a:cubicBezTo>
                    <a:pt x="122370" y="284573"/>
                    <a:pt x="120616" y="284888"/>
                    <a:pt x="118861" y="284888"/>
                  </a:cubicBez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F825BACA-4A06-46A3-9226-C21E44B4AFA0}"/>
                </a:ext>
              </a:extLst>
            </p:cNvPr>
            <p:cNvSpPr/>
            <p:nvPr/>
          </p:nvSpPr>
          <p:spPr>
            <a:xfrm flipH="1">
              <a:off x="11841094" y="5956309"/>
              <a:ext cx="58560" cy="295468"/>
            </a:xfrm>
            <a:custGeom>
              <a:avLst/>
              <a:gdLst>
                <a:gd name="connsiteX0" fmla="*/ 13123 w 58560"/>
                <a:gd name="connsiteY0" fmla="*/ 0 h 295468"/>
                <a:gd name="connsiteX1" fmla="*/ 0 w 58560"/>
                <a:gd name="connsiteY1" fmla="*/ 13123 h 295468"/>
                <a:gd name="connsiteX2" fmla="*/ 0 w 58560"/>
                <a:gd name="connsiteY2" fmla="*/ 282346 h 295468"/>
                <a:gd name="connsiteX3" fmla="*/ 13123 w 58560"/>
                <a:gd name="connsiteY3" fmla="*/ 295469 h 295468"/>
                <a:gd name="connsiteX4" fmla="*/ 45438 w 58560"/>
                <a:gd name="connsiteY4" fmla="*/ 295469 h 295468"/>
                <a:gd name="connsiteX5" fmla="*/ 58560 w 58560"/>
                <a:gd name="connsiteY5" fmla="*/ 282346 h 295468"/>
                <a:gd name="connsiteX6" fmla="*/ 58560 w 58560"/>
                <a:gd name="connsiteY6" fmla="*/ 13123 h 295468"/>
                <a:gd name="connsiteX7" fmla="*/ 45438 w 58560"/>
                <a:gd name="connsiteY7" fmla="*/ 0 h 295468"/>
                <a:gd name="connsiteX8" fmla="*/ 13123 w 58560"/>
                <a:gd name="connsiteY8" fmla="*/ 0 h 29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60" h="295468">
                  <a:moveTo>
                    <a:pt x="13123" y="0"/>
                  </a:moveTo>
                  <a:cubicBezTo>
                    <a:pt x="5860" y="0"/>
                    <a:pt x="0" y="5895"/>
                    <a:pt x="0" y="13123"/>
                  </a:cubicBezTo>
                  <a:lnTo>
                    <a:pt x="0" y="282346"/>
                  </a:lnTo>
                  <a:cubicBezTo>
                    <a:pt x="0" y="289609"/>
                    <a:pt x="5895" y="295469"/>
                    <a:pt x="13123" y="295469"/>
                  </a:cubicBezTo>
                  <a:lnTo>
                    <a:pt x="45438" y="295469"/>
                  </a:lnTo>
                  <a:cubicBezTo>
                    <a:pt x="52701" y="295469"/>
                    <a:pt x="58560" y="289574"/>
                    <a:pt x="58560" y="282346"/>
                  </a:cubicBezTo>
                  <a:lnTo>
                    <a:pt x="58560" y="13123"/>
                  </a:lnTo>
                  <a:cubicBezTo>
                    <a:pt x="58560" y="5860"/>
                    <a:pt x="52666" y="0"/>
                    <a:pt x="45438" y="0"/>
                  </a:cubicBezTo>
                  <a:lnTo>
                    <a:pt x="13123" y="0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656DD493-721E-4025-85F9-928E37B3A116}"/>
                </a:ext>
              </a:extLst>
            </p:cNvPr>
            <p:cNvSpPr/>
            <p:nvPr/>
          </p:nvSpPr>
          <p:spPr>
            <a:xfrm flipH="1">
              <a:off x="11904988" y="5956309"/>
              <a:ext cx="58560" cy="295468"/>
            </a:xfrm>
            <a:custGeom>
              <a:avLst/>
              <a:gdLst>
                <a:gd name="connsiteX0" fmla="*/ 13123 w 58560"/>
                <a:gd name="connsiteY0" fmla="*/ 0 h 295468"/>
                <a:gd name="connsiteX1" fmla="*/ 0 w 58560"/>
                <a:gd name="connsiteY1" fmla="*/ 13123 h 295468"/>
                <a:gd name="connsiteX2" fmla="*/ 0 w 58560"/>
                <a:gd name="connsiteY2" fmla="*/ 282346 h 295468"/>
                <a:gd name="connsiteX3" fmla="*/ 13123 w 58560"/>
                <a:gd name="connsiteY3" fmla="*/ 295469 h 295468"/>
                <a:gd name="connsiteX4" fmla="*/ 45438 w 58560"/>
                <a:gd name="connsiteY4" fmla="*/ 295469 h 295468"/>
                <a:gd name="connsiteX5" fmla="*/ 58560 w 58560"/>
                <a:gd name="connsiteY5" fmla="*/ 282346 h 295468"/>
                <a:gd name="connsiteX6" fmla="*/ 58560 w 58560"/>
                <a:gd name="connsiteY6" fmla="*/ 13123 h 295468"/>
                <a:gd name="connsiteX7" fmla="*/ 45438 w 58560"/>
                <a:gd name="connsiteY7" fmla="*/ 0 h 295468"/>
                <a:gd name="connsiteX8" fmla="*/ 13123 w 58560"/>
                <a:gd name="connsiteY8" fmla="*/ 0 h 29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560" h="295468">
                  <a:moveTo>
                    <a:pt x="13123" y="0"/>
                  </a:moveTo>
                  <a:cubicBezTo>
                    <a:pt x="5860" y="0"/>
                    <a:pt x="0" y="5895"/>
                    <a:pt x="0" y="13123"/>
                  </a:cubicBezTo>
                  <a:lnTo>
                    <a:pt x="0" y="282346"/>
                  </a:lnTo>
                  <a:cubicBezTo>
                    <a:pt x="0" y="289609"/>
                    <a:pt x="5895" y="295469"/>
                    <a:pt x="13123" y="295469"/>
                  </a:cubicBezTo>
                  <a:lnTo>
                    <a:pt x="45438" y="295469"/>
                  </a:lnTo>
                  <a:cubicBezTo>
                    <a:pt x="52701" y="295469"/>
                    <a:pt x="58560" y="289574"/>
                    <a:pt x="58560" y="282346"/>
                  </a:cubicBezTo>
                  <a:lnTo>
                    <a:pt x="58560" y="13123"/>
                  </a:lnTo>
                  <a:cubicBezTo>
                    <a:pt x="58560" y="5860"/>
                    <a:pt x="52666" y="0"/>
                    <a:pt x="45438" y="0"/>
                  </a:cubicBezTo>
                  <a:lnTo>
                    <a:pt x="13123" y="0"/>
                  </a:ln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D8F0EDA0-34F4-40FE-B2A1-1328300D0836}"/>
                </a:ext>
              </a:extLst>
            </p:cNvPr>
            <p:cNvSpPr/>
            <p:nvPr/>
          </p:nvSpPr>
          <p:spPr>
            <a:xfrm flipH="1">
              <a:off x="11791691" y="5451054"/>
              <a:ext cx="223224" cy="223224"/>
            </a:xfrm>
            <a:custGeom>
              <a:avLst/>
              <a:gdLst>
                <a:gd name="connsiteX0" fmla="*/ 223224 w 223224"/>
                <a:gd name="connsiteY0" fmla="*/ 111612 h 223224"/>
                <a:gd name="connsiteX1" fmla="*/ 111612 w 223224"/>
                <a:gd name="connsiteY1" fmla="*/ 223224 h 223224"/>
                <a:gd name="connsiteX2" fmla="*/ 0 w 223224"/>
                <a:gd name="connsiteY2" fmla="*/ 111612 h 223224"/>
                <a:gd name="connsiteX3" fmla="*/ 111612 w 223224"/>
                <a:gd name="connsiteY3" fmla="*/ 0 h 223224"/>
                <a:gd name="connsiteX4" fmla="*/ 223224 w 223224"/>
                <a:gd name="connsiteY4" fmla="*/ 111612 h 22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24" h="223224">
                  <a:moveTo>
                    <a:pt x="223224" y="111612"/>
                  </a:moveTo>
                  <a:cubicBezTo>
                    <a:pt x="223224" y="173254"/>
                    <a:pt x="173254" y="223224"/>
                    <a:pt x="111612" y="223224"/>
                  </a:cubicBezTo>
                  <a:cubicBezTo>
                    <a:pt x="49970" y="223224"/>
                    <a:pt x="0" y="173254"/>
                    <a:pt x="0" y="111612"/>
                  </a:cubicBezTo>
                  <a:cubicBezTo>
                    <a:pt x="0" y="49970"/>
                    <a:pt x="49970" y="0"/>
                    <a:pt x="111612" y="0"/>
                  </a:cubicBezTo>
                  <a:cubicBezTo>
                    <a:pt x="173254" y="0"/>
                    <a:pt x="223224" y="49970"/>
                    <a:pt x="223224" y="111612"/>
                  </a:cubicBezTo>
                  <a:close/>
                </a:path>
              </a:pathLst>
            </a:custGeom>
            <a:solidFill>
              <a:srgbClr val="EFB67D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8029EA-C0A5-4CA9-9B15-8E9680B1D69E}"/>
                </a:ext>
              </a:extLst>
            </p:cNvPr>
            <p:cNvSpPr/>
            <p:nvPr/>
          </p:nvSpPr>
          <p:spPr>
            <a:xfrm flipH="1">
              <a:off x="11835910" y="5535018"/>
              <a:ext cx="30376" cy="74489"/>
            </a:xfrm>
            <a:custGeom>
              <a:avLst/>
              <a:gdLst>
                <a:gd name="connsiteX0" fmla="*/ 140 w 30376"/>
                <a:gd name="connsiteY0" fmla="*/ 74490 h 74489"/>
                <a:gd name="connsiteX1" fmla="*/ 23333 w 30376"/>
                <a:gd name="connsiteY1" fmla="*/ 68981 h 74489"/>
                <a:gd name="connsiteX2" fmla="*/ 30350 w 30376"/>
                <a:gd name="connsiteY2" fmla="*/ 55683 h 74489"/>
                <a:gd name="connsiteX3" fmla="*/ 26280 w 30376"/>
                <a:gd name="connsiteY3" fmla="*/ 45859 h 74489"/>
                <a:gd name="connsiteX4" fmla="*/ 11649 w 30376"/>
                <a:gd name="connsiteY4" fmla="*/ 43754 h 74489"/>
                <a:gd name="connsiteX5" fmla="*/ 17544 w 30376"/>
                <a:gd name="connsiteY5" fmla="*/ 596 h 74489"/>
                <a:gd name="connsiteX6" fmla="*/ 13193 w 30376"/>
                <a:gd name="connsiteY6" fmla="*/ 0 h 74489"/>
                <a:gd name="connsiteX7" fmla="*/ 6246 w 30376"/>
                <a:gd name="connsiteY7" fmla="*/ 50736 h 74489"/>
                <a:gd name="connsiteX8" fmla="*/ 9859 w 30376"/>
                <a:gd name="connsiteY8" fmla="*/ 49087 h 74489"/>
                <a:gd name="connsiteX9" fmla="*/ 23403 w 30376"/>
                <a:gd name="connsiteY9" fmla="*/ 49192 h 74489"/>
                <a:gd name="connsiteX10" fmla="*/ 25929 w 30376"/>
                <a:gd name="connsiteY10" fmla="*/ 55543 h 74489"/>
                <a:gd name="connsiteX11" fmla="*/ 20701 w 30376"/>
                <a:gd name="connsiteY11" fmla="*/ 65437 h 74489"/>
                <a:gd name="connsiteX12" fmla="*/ 0 w 30376"/>
                <a:gd name="connsiteY12" fmla="*/ 70104 h 74489"/>
                <a:gd name="connsiteX13" fmla="*/ 140 w 30376"/>
                <a:gd name="connsiteY13" fmla="*/ 74490 h 7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376" h="74489">
                  <a:moveTo>
                    <a:pt x="140" y="74490"/>
                  </a:moveTo>
                  <a:cubicBezTo>
                    <a:pt x="7368" y="74279"/>
                    <a:pt x="16386" y="74034"/>
                    <a:pt x="23333" y="68981"/>
                  </a:cubicBezTo>
                  <a:cubicBezTo>
                    <a:pt x="27508" y="65788"/>
                    <a:pt x="30070" y="60946"/>
                    <a:pt x="30350" y="55683"/>
                  </a:cubicBezTo>
                  <a:cubicBezTo>
                    <a:pt x="30596" y="51964"/>
                    <a:pt x="29087" y="48315"/>
                    <a:pt x="26280" y="45859"/>
                  </a:cubicBezTo>
                  <a:cubicBezTo>
                    <a:pt x="22666" y="42806"/>
                    <a:pt x="17368" y="42069"/>
                    <a:pt x="11649" y="43754"/>
                  </a:cubicBezTo>
                  <a:lnTo>
                    <a:pt x="17544" y="596"/>
                  </a:lnTo>
                  <a:lnTo>
                    <a:pt x="13193" y="0"/>
                  </a:lnTo>
                  <a:lnTo>
                    <a:pt x="6246" y="50736"/>
                  </a:lnTo>
                  <a:lnTo>
                    <a:pt x="9859" y="49087"/>
                  </a:lnTo>
                  <a:cubicBezTo>
                    <a:pt x="14070" y="47157"/>
                    <a:pt x="19824" y="46175"/>
                    <a:pt x="23403" y="49192"/>
                  </a:cubicBezTo>
                  <a:cubicBezTo>
                    <a:pt x="25193" y="50806"/>
                    <a:pt x="26105" y="53122"/>
                    <a:pt x="25929" y="55543"/>
                  </a:cubicBezTo>
                  <a:cubicBezTo>
                    <a:pt x="25719" y="59438"/>
                    <a:pt x="23824" y="63052"/>
                    <a:pt x="20701" y="65437"/>
                  </a:cubicBezTo>
                  <a:cubicBezTo>
                    <a:pt x="15298" y="69367"/>
                    <a:pt x="8140" y="69894"/>
                    <a:pt x="0" y="70104"/>
                  </a:cubicBezTo>
                  <a:lnTo>
                    <a:pt x="140" y="74490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4D88C3A-E457-41EF-A1F2-741EA448672B}"/>
                </a:ext>
              </a:extLst>
            </p:cNvPr>
            <p:cNvSpPr/>
            <p:nvPr/>
          </p:nvSpPr>
          <p:spPr>
            <a:xfrm flipH="1">
              <a:off x="11803727" y="5539333"/>
              <a:ext cx="23578" cy="4385"/>
            </a:xfrm>
            <a:custGeom>
              <a:avLst/>
              <a:gdLst>
                <a:gd name="connsiteX0" fmla="*/ 0 w 23578"/>
                <a:gd name="connsiteY0" fmla="*/ 0 h 4385"/>
                <a:gd name="connsiteX1" fmla="*/ 23579 w 23578"/>
                <a:gd name="connsiteY1" fmla="*/ 0 h 4385"/>
                <a:gd name="connsiteX2" fmla="*/ 23579 w 23578"/>
                <a:gd name="connsiteY2" fmla="*/ 4386 h 4385"/>
                <a:gd name="connsiteX3" fmla="*/ 0 w 23578"/>
                <a:gd name="connsiteY3" fmla="*/ 4386 h 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78" h="4385">
                  <a:moveTo>
                    <a:pt x="0" y="0"/>
                  </a:moveTo>
                  <a:lnTo>
                    <a:pt x="23579" y="0"/>
                  </a:lnTo>
                  <a:lnTo>
                    <a:pt x="23579" y="4386"/>
                  </a:lnTo>
                  <a:lnTo>
                    <a:pt x="0" y="4386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F8300D6-9CA4-4B2C-8490-F03D7042FF68}"/>
                </a:ext>
              </a:extLst>
            </p:cNvPr>
            <p:cNvSpPr/>
            <p:nvPr/>
          </p:nvSpPr>
          <p:spPr>
            <a:xfrm flipH="1">
              <a:off x="11878146" y="5539333"/>
              <a:ext cx="23578" cy="4385"/>
            </a:xfrm>
            <a:custGeom>
              <a:avLst/>
              <a:gdLst>
                <a:gd name="connsiteX0" fmla="*/ 0 w 23578"/>
                <a:gd name="connsiteY0" fmla="*/ 0 h 4385"/>
                <a:gd name="connsiteX1" fmla="*/ 23579 w 23578"/>
                <a:gd name="connsiteY1" fmla="*/ 0 h 4385"/>
                <a:gd name="connsiteX2" fmla="*/ 23579 w 23578"/>
                <a:gd name="connsiteY2" fmla="*/ 4386 h 4385"/>
                <a:gd name="connsiteX3" fmla="*/ 0 w 23578"/>
                <a:gd name="connsiteY3" fmla="*/ 4386 h 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78" h="4385">
                  <a:moveTo>
                    <a:pt x="0" y="0"/>
                  </a:moveTo>
                  <a:lnTo>
                    <a:pt x="23579" y="0"/>
                  </a:lnTo>
                  <a:lnTo>
                    <a:pt x="23579" y="4386"/>
                  </a:lnTo>
                  <a:lnTo>
                    <a:pt x="0" y="4386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D8C415F-0F6A-4062-A11D-28CB6BD69083}"/>
                </a:ext>
              </a:extLst>
            </p:cNvPr>
            <p:cNvSpPr/>
            <p:nvPr/>
          </p:nvSpPr>
          <p:spPr>
            <a:xfrm flipH="1">
              <a:off x="11792533" y="5706348"/>
              <a:ext cx="219382" cy="345748"/>
            </a:xfrm>
            <a:custGeom>
              <a:avLst/>
              <a:gdLst>
                <a:gd name="connsiteX0" fmla="*/ 219207 w 219382"/>
                <a:gd name="connsiteY0" fmla="*/ 330836 h 345748"/>
                <a:gd name="connsiteX1" fmla="*/ 179032 w 219382"/>
                <a:gd name="connsiteY1" fmla="*/ 37578 h 345748"/>
                <a:gd name="connsiteX2" fmla="*/ 166015 w 219382"/>
                <a:gd name="connsiteY2" fmla="*/ 26245 h 345748"/>
                <a:gd name="connsiteX3" fmla="*/ 135699 w 219382"/>
                <a:gd name="connsiteY3" fmla="*/ 26245 h 345748"/>
                <a:gd name="connsiteX4" fmla="*/ 135910 w 219382"/>
                <a:gd name="connsiteY4" fmla="*/ 24070 h 345748"/>
                <a:gd name="connsiteX5" fmla="*/ 135910 w 219382"/>
                <a:gd name="connsiteY5" fmla="*/ 13123 h 345748"/>
                <a:gd name="connsiteX6" fmla="*/ 122787 w 219382"/>
                <a:gd name="connsiteY6" fmla="*/ 0 h 345748"/>
                <a:gd name="connsiteX7" fmla="*/ 96542 w 219382"/>
                <a:gd name="connsiteY7" fmla="*/ 0 h 345748"/>
                <a:gd name="connsiteX8" fmla="*/ 83420 w 219382"/>
                <a:gd name="connsiteY8" fmla="*/ 13123 h 345748"/>
                <a:gd name="connsiteX9" fmla="*/ 83420 w 219382"/>
                <a:gd name="connsiteY9" fmla="*/ 24070 h 345748"/>
                <a:gd name="connsiteX10" fmla="*/ 83630 w 219382"/>
                <a:gd name="connsiteY10" fmla="*/ 26245 h 345748"/>
                <a:gd name="connsiteX11" fmla="*/ 53315 w 219382"/>
                <a:gd name="connsiteY11" fmla="*/ 26245 h 345748"/>
                <a:gd name="connsiteX12" fmla="*/ 40298 w 219382"/>
                <a:gd name="connsiteY12" fmla="*/ 37578 h 345748"/>
                <a:gd name="connsiteX13" fmla="*/ 123 w 219382"/>
                <a:gd name="connsiteY13" fmla="*/ 330836 h 345748"/>
                <a:gd name="connsiteX14" fmla="*/ 11351 w 219382"/>
                <a:gd name="connsiteY14" fmla="*/ 345643 h 345748"/>
                <a:gd name="connsiteX15" fmla="*/ 13140 w 219382"/>
                <a:gd name="connsiteY15" fmla="*/ 345749 h 345748"/>
                <a:gd name="connsiteX16" fmla="*/ 206260 w 219382"/>
                <a:gd name="connsiteY16" fmla="*/ 345749 h 345748"/>
                <a:gd name="connsiteX17" fmla="*/ 219382 w 219382"/>
                <a:gd name="connsiteY17" fmla="*/ 332626 h 345748"/>
                <a:gd name="connsiteX18" fmla="*/ 219207 w 219382"/>
                <a:gd name="connsiteY18" fmla="*/ 330836 h 34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382" h="345748">
                  <a:moveTo>
                    <a:pt x="219207" y="330836"/>
                  </a:moveTo>
                  <a:lnTo>
                    <a:pt x="179032" y="37578"/>
                  </a:lnTo>
                  <a:cubicBezTo>
                    <a:pt x="178155" y="31087"/>
                    <a:pt x="172576" y="26245"/>
                    <a:pt x="166015" y="26245"/>
                  </a:cubicBezTo>
                  <a:lnTo>
                    <a:pt x="135699" y="26245"/>
                  </a:lnTo>
                  <a:cubicBezTo>
                    <a:pt x="135840" y="25508"/>
                    <a:pt x="135875" y="24807"/>
                    <a:pt x="135910" y="24070"/>
                  </a:cubicBezTo>
                  <a:lnTo>
                    <a:pt x="135910" y="13123"/>
                  </a:lnTo>
                  <a:cubicBezTo>
                    <a:pt x="135910" y="5860"/>
                    <a:pt x="130015" y="0"/>
                    <a:pt x="122787" y="0"/>
                  </a:cubicBezTo>
                  <a:lnTo>
                    <a:pt x="96542" y="0"/>
                  </a:lnTo>
                  <a:cubicBezTo>
                    <a:pt x="89279" y="0"/>
                    <a:pt x="83420" y="5895"/>
                    <a:pt x="83420" y="13123"/>
                  </a:cubicBezTo>
                  <a:lnTo>
                    <a:pt x="83420" y="24070"/>
                  </a:lnTo>
                  <a:cubicBezTo>
                    <a:pt x="83420" y="24807"/>
                    <a:pt x="83490" y="25543"/>
                    <a:pt x="83630" y="26245"/>
                  </a:cubicBezTo>
                  <a:lnTo>
                    <a:pt x="53315" y="26245"/>
                  </a:lnTo>
                  <a:cubicBezTo>
                    <a:pt x="46754" y="26245"/>
                    <a:pt x="41210" y="31087"/>
                    <a:pt x="40298" y="37578"/>
                  </a:cubicBezTo>
                  <a:lnTo>
                    <a:pt x="123" y="330836"/>
                  </a:lnTo>
                  <a:cubicBezTo>
                    <a:pt x="-860" y="338029"/>
                    <a:pt x="4158" y="344661"/>
                    <a:pt x="11351" y="345643"/>
                  </a:cubicBezTo>
                  <a:cubicBezTo>
                    <a:pt x="11947" y="345713"/>
                    <a:pt x="12544" y="345749"/>
                    <a:pt x="13140" y="345749"/>
                  </a:cubicBezTo>
                  <a:lnTo>
                    <a:pt x="206260" y="345749"/>
                  </a:lnTo>
                  <a:cubicBezTo>
                    <a:pt x="213523" y="345749"/>
                    <a:pt x="219382" y="339854"/>
                    <a:pt x="219382" y="332626"/>
                  </a:cubicBezTo>
                  <a:cubicBezTo>
                    <a:pt x="219347" y="331994"/>
                    <a:pt x="219277" y="331433"/>
                    <a:pt x="219207" y="330836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C18ADB9-9B9B-4266-82A5-F51263871B0A}"/>
                </a:ext>
              </a:extLst>
            </p:cNvPr>
            <p:cNvSpPr/>
            <p:nvPr/>
          </p:nvSpPr>
          <p:spPr>
            <a:xfrm flipH="1">
              <a:off x="11754184" y="5748613"/>
              <a:ext cx="101050" cy="140714"/>
            </a:xfrm>
            <a:custGeom>
              <a:avLst/>
              <a:gdLst>
                <a:gd name="connsiteX0" fmla="*/ 0 w 101050"/>
                <a:gd name="connsiteY0" fmla="*/ 140715 h 140714"/>
                <a:gd name="connsiteX1" fmla="*/ 0 w 101050"/>
                <a:gd name="connsiteY1" fmla="*/ 506 h 140714"/>
                <a:gd name="connsiteX2" fmla="*/ 982 w 101050"/>
                <a:gd name="connsiteY2" fmla="*/ 401 h 140714"/>
                <a:gd name="connsiteX3" fmla="*/ 76069 w 101050"/>
                <a:gd name="connsiteY3" fmla="*/ 52225 h 140714"/>
                <a:gd name="connsiteX4" fmla="*/ 101051 w 101050"/>
                <a:gd name="connsiteY4" fmla="*/ 118259 h 140714"/>
                <a:gd name="connsiteX5" fmla="*/ 0 w 101050"/>
                <a:gd name="connsiteY5" fmla="*/ 140715 h 14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050" h="140714">
                  <a:moveTo>
                    <a:pt x="0" y="140715"/>
                  </a:moveTo>
                  <a:lnTo>
                    <a:pt x="0" y="506"/>
                  </a:lnTo>
                  <a:lnTo>
                    <a:pt x="982" y="401"/>
                  </a:lnTo>
                  <a:cubicBezTo>
                    <a:pt x="35403" y="-3283"/>
                    <a:pt x="67297" y="18752"/>
                    <a:pt x="76069" y="52225"/>
                  </a:cubicBezTo>
                  <a:lnTo>
                    <a:pt x="101051" y="118259"/>
                  </a:lnTo>
                  <a:lnTo>
                    <a:pt x="0" y="140715"/>
                  </a:ln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88C79D3A-0A2E-4541-A780-7237CF666AAA}"/>
                </a:ext>
              </a:extLst>
            </p:cNvPr>
            <p:cNvSpPr/>
            <p:nvPr/>
          </p:nvSpPr>
          <p:spPr>
            <a:xfrm flipH="1">
              <a:off x="11779991" y="5404120"/>
              <a:ext cx="274411" cy="280187"/>
            </a:xfrm>
            <a:custGeom>
              <a:avLst/>
              <a:gdLst>
                <a:gd name="connsiteX0" fmla="*/ 145484 w 274411"/>
                <a:gd name="connsiteY0" fmla="*/ 273632 h 280187"/>
                <a:gd name="connsiteX1" fmla="*/ 68293 w 274411"/>
                <a:gd name="connsiteY1" fmla="*/ 243667 h 280187"/>
                <a:gd name="connsiteX2" fmla="*/ 30434 w 274411"/>
                <a:gd name="connsiteY2" fmla="*/ 228966 h 280187"/>
                <a:gd name="connsiteX3" fmla="*/ 15872 w 274411"/>
                <a:gd name="connsiteY3" fmla="*/ 220369 h 280187"/>
                <a:gd name="connsiteX4" fmla="*/ 8609 w 274411"/>
                <a:gd name="connsiteY4" fmla="*/ 206300 h 280187"/>
                <a:gd name="connsiteX5" fmla="*/ 6609 w 274411"/>
                <a:gd name="connsiteY5" fmla="*/ 171072 h 280187"/>
                <a:gd name="connsiteX6" fmla="*/ 9732 w 274411"/>
                <a:gd name="connsiteY6" fmla="*/ 133353 h 280187"/>
                <a:gd name="connsiteX7" fmla="*/ 33030 w 274411"/>
                <a:gd name="connsiteY7" fmla="*/ 66863 h 280187"/>
                <a:gd name="connsiteX8" fmla="*/ 134888 w 274411"/>
                <a:gd name="connsiteY8" fmla="*/ 6759 h 280187"/>
                <a:gd name="connsiteX9" fmla="*/ 189483 w 274411"/>
                <a:gd name="connsiteY9" fmla="*/ 28443 h 280187"/>
                <a:gd name="connsiteX10" fmla="*/ 194641 w 274411"/>
                <a:gd name="connsiteY10" fmla="*/ 33425 h 280187"/>
                <a:gd name="connsiteX11" fmla="*/ 198746 w 274411"/>
                <a:gd name="connsiteY11" fmla="*/ 33706 h 280187"/>
                <a:gd name="connsiteX12" fmla="*/ 204150 w 274411"/>
                <a:gd name="connsiteY12" fmla="*/ 33425 h 280187"/>
                <a:gd name="connsiteX13" fmla="*/ 222886 w 274411"/>
                <a:gd name="connsiteY13" fmla="*/ 34197 h 280187"/>
                <a:gd name="connsiteX14" fmla="*/ 253798 w 274411"/>
                <a:gd name="connsiteY14" fmla="*/ 47039 h 280187"/>
                <a:gd name="connsiteX15" fmla="*/ 267798 w 274411"/>
                <a:gd name="connsiteY15" fmla="*/ 72302 h 280187"/>
                <a:gd name="connsiteX16" fmla="*/ 257693 w 274411"/>
                <a:gd name="connsiteY16" fmla="*/ 96687 h 280187"/>
                <a:gd name="connsiteX17" fmla="*/ 224290 w 274411"/>
                <a:gd name="connsiteY17" fmla="*/ 101143 h 280187"/>
                <a:gd name="connsiteX18" fmla="*/ 183834 w 274411"/>
                <a:gd name="connsiteY18" fmla="*/ 99003 h 280187"/>
                <a:gd name="connsiteX19" fmla="*/ 163344 w 274411"/>
                <a:gd name="connsiteY19" fmla="*/ 97915 h 280187"/>
                <a:gd name="connsiteX20" fmla="*/ 163344 w 274411"/>
                <a:gd name="connsiteY20" fmla="*/ 104477 h 280187"/>
                <a:gd name="connsiteX21" fmla="*/ 217834 w 274411"/>
                <a:gd name="connsiteY21" fmla="*/ 107354 h 280187"/>
                <a:gd name="connsiteX22" fmla="*/ 244395 w 274411"/>
                <a:gd name="connsiteY22" fmla="*/ 108441 h 280187"/>
                <a:gd name="connsiteX23" fmla="*/ 262640 w 274411"/>
                <a:gd name="connsiteY23" fmla="*/ 101108 h 280187"/>
                <a:gd name="connsiteX24" fmla="*/ 273657 w 274411"/>
                <a:gd name="connsiteY24" fmla="*/ 66969 h 280187"/>
                <a:gd name="connsiteX25" fmla="*/ 249132 w 274411"/>
                <a:gd name="connsiteY25" fmla="*/ 35811 h 280187"/>
                <a:gd name="connsiteX26" fmla="*/ 196290 w 274411"/>
                <a:gd name="connsiteY26" fmla="*/ 27285 h 280187"/>
                <a:gd name="connsiteX27" fmla="*/ 198606 w 274411"/>
                <a:gd name="connsiteY27" fmla="*/ 28232 h 280187"/>
                <a:gd name="connsiteX28" fmla="*/ 118502 w 274411"/>
                <a:gd name="connsiteY28" fmla="*/ 619 h 280187"/>
                <a:gd name="connsiteX29" fmla="*/ 41030 w 274411"/>
                <a:gd name="connsiteY29" fmla="*/ 44478 h 280187"/>
                <a:gd name="connsiteX30" fmla="*/ 2680 w 274411"/>
                <a:gd name="connsiteY30" fmla="*/ 136441 h 280187"/>
                <a:gd name="connsiteX31" fmla="*/ 329 w 274411"/>
                <a:gd name="connsiteY31" fmla="*/ 190896 h 280187"/>
                <a:gd name="connsiteX32" fmla="*/ 4399 w 274411"/>
                <a:gd name="connsiteY32" fmla="*/ 214440 h 280187"/>
                <a:gd name="connsiteX33" fmla="*/ 20223 w 274411"/>
                <a:gd name="connsiteY33" fmla="*/ 231387 h 280187"/>
                <a:gd name="connsiteX34" fmla="*/ 45311 w 274411"/>
                <a:gd name="connsiteY34" fmla="*/ 241702 h 280187"/>
                <a:gd name="connsiteX35" fmla="*/ 73766 w 274411"/>
                <a:gd name="connsiteY35" fmla="*/ 252755 h 280187"/>
                <a:gd name="connsiteX36" fmla="*/ 129625 w 274411"/>
                <a:gd name="connsiteY36" fmla="*/ 274439 h 280187"/>
                <a:gd name="connsiteX37" fmla="*/ 143835 w 274411"/>
                <a:gd name="connsiteY37" fmla="*/ 279947 h 280187"/>
                <a:gd name="connsiteX38" fmla="*/ 145484 w 274411"/>
                <a:gd name="connsiteY38" fmla="*/ 273632 h 2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4411" h="280187">
                  <a:moveTo>
                    <a:pt x="145484" y="273632"/>
                  </a:moveTo>
                  <a:lnTo>
                    <a:pt x="68293" y="243667"/>
                  </a:lnTo>
                  <a:cubicBezTo>
                    <a:pt x="55661" y="238755"/>
                    <a:pt x="42960" y="234018"/>
                    <a:pt x="30434" y="228966"/>
                  </a:cubicBezTo>
                  <a:cubicBezTo>
                    <a:pt x="25065" y="227106"/>
                    <a:pt x="20083" y="224159"/>
                    <a:pt x="15872" y="220369"/>
                  </a:cubicBezTo>
                  <a:cubicBezTo>
                    <a:pt x="12188" y="216440"/>
                    <a:pt x="9662" y="211598"/>
                    <a:pt x="8609" y="206300"/>
                  </a:cubicBezTo>
                  <a:cubicBezTo>
                    <a:pt x="5943" y="194966"/>
                    <a:pt x="6399" y="182616"/>
                    <a:pt x="6609" y="171072"/>
                  </a:cubicBezTo>
                  <a:cubicBezTo>
                    <a:pt x="6750" y="158441"/>
                    <a:pt x="7802" y="145844"/>
                    <a:pt x="9732" y="133353"/>
                  </a:cubicBezTo>
                  <a:cubicBezTo>
                    <a:pt x="13101" y="109880"/>
                    <a:pt x="21030" y="87319"/>
                    <a:pt x="33030" y="66863"/>
                  </a:cubicBezTo>
                  <a:cubicBezTo>
                    <a:pt x="54679" y="31355"/>
                    <a:pt x="91976" y="4619"/>
                    <a:pt x="134888" y="6759"/>
                  </a:cubicBezTo>
                  <a:cubicBezTo>
                    <a:pt x="154747" y="7741"/>
                    <a:pt x="174747" y="14864"/>
                    <a:pt x="189483" y="28443"/>
                  </a:cubicBezTo>
                  <a:cubicBezTo>
                    <a:pt x="191027" y="30267"/>
                    <a:pt x="192747" y="31952"/>
                    <a:pt x="194641" y="33425"/>
                  </a:cubicBezTo>
                  <a:cubicBezTo>
                    <a:pt x="195940" y="33916"/>
                    <a:pt x="197378" y="34022"/>
                    <a:pt x="198746" y="33706"/>
                  </a:cubicBezTo>
                  <a:cubicBezTo>
                    <a:pt x="200536" y="33601"/>
                    <a:pt x="202360" y="33495"/>
                    <a:pt x="204150" y="33425"/>
                  </a:cubicBezTo>
                  <a:cubicBezTo>
                    <a:pt x="210395" y="33145"/>
                    <a:pt x="216676" y="33425"/>
                    <a:pt x="222886" y="34197"/>
                  </a:cubicBezTo>
                  <a:cubicBezTo>
                    <a:pt x="234220" y="35425"/>
                    <a:pt x="244956" y="39881"/>
                    <a:pt x="253798" y="47039"/>
                  </a:cubicBezTo>
                  <a:cubicBezTo>
                    <a:pt x="261166" y="53390"/>
                    <a:pt x="267166" y="62337"/>
                    <a:pt x="267798" y="72302"/>
                  </a:cubicBezTo>
                  <a:cubicBezTo>
                    <a:pt x="268394" y="81565"/>
                    <a:pt x="264675" y="90582"/>
                    <a:pt x="257693" y="96687"/>
                  </a:cubicBezTo>
                  <a:cubicBezTo>
                    <a:pt x="248500" y="104442"/>
                    <a:pt x="235342" y="101705"/>
                    <a:pt x="224290" y="101143"/>
                  </a:cubicBezTo>
                  <a:lnTo>
                    <a:pt x="183834" y="99003"/>
                  </a:lnTo>
                  <a:lnTo>
                    <a:pt x="163344" y="97915"/>
                  </a:lnTo>
                  <a:cubicBezTo>
                    <a:pt x="159133" y="97705"/>
                    <a:pt x="159133" y="104266"/>
                    <a:pt x="163344" y="104477"/>
                  </a:cubicBezTo>
                  <a:lnTo>
                    <a:pt x="217834" y="107354"/>
                  </a:lnTo>
                  <a:cubicBezTo>
                    <a:pt x="226606" y="107810"/>
                    <a:pt x="235623" y="108968"/>
                    <a:pt x="244395" y="108441"/>
                  </a:cubicBezTo>
                  <a:cubicBezTo>
                    <a:pt x="251132" y="108126"/>
                    <a:pt x="257552" y="105564"/>
                    <a:pt x="262640" y="101108"/>
                  </a:cubicBezTo>
                  <a:cubicBezTo>
                    <a:pt x="272043" y="92442"/>
                    <a:pt x="276254" y="79495"/>
                    <a:pt x="273657" y="66969"/>
                  </a:cubicBezTo>
                  <a:cubicBezTo>
                    <a:pt x="270850" y="53530"/>
                    <a:pt x="260851" y="42443"/>
                    <a:pt x="249132" y="35811"/>
                  </a:cubicBezTo>
                  <a:cubicBezTo>
                    <a:pt x="233202" y="26829"/>
                    <a:pt x="214150" y="25952"/>
                    <a:pt x="196290" y="27285"/>
                  </a:cubicBezTo>
                  <a:lnTo>
                    <a:pt x="198606" y="28232"/>
                  </a:lnTo>
                  <a:cubicBezTo>
                    <a:pt x="178431" y="6584"/>
                    <a:pt x="147519" y="-2574"/>
                    <a:pt x="118502" y="619"/>
                  </a:cubicBezTo>
                  <a:cubicBezTo>
                    <a:pt x="87871" y="3987"/>
                    <a:pt x="60609" y="21110"/>
                    <a:pt x="41030" y="44478"/>
                  </a:cubicBezTo>
                  <a:cubicBezTo>
                    <a:pt x="19206" y="70547"/>
                    <a:pt x="7311" y="103038"/>
                    <a:pt x="2680" y="136441"/>
                  </a:cubicBezTo>
                  <a:cubicBezTo>
                    <a:pt x="259" y="154476"/>
                    <a:pt x="-513" y="172721"/>
                    <a:pt x="329" y="190896"/>
                  </a:cubicBezTo>
                  <a:cubicBezTo>
                    <a:pt x="294" y="198931"/>
                    <a:pt x="1662" y="206896"/>
                    <a:pt x="4399" y="214440"/>
                  </a:cubicBezTo>
                  <a:cubicBezTo>
                    <a:pt x="7487" y="221773"/>
                    <a:pt x="13101" y="227773"/>
                    <a:pt x="20223" y="231387"/>
                  </a:cubicBezTo>
                  <a:cubicBezTo>
                    <a:pt x="28363" y="235317"/>
                    <a:pt x="36749" y="238755"/>
                    <a:pt x="45311" y="241702"/>
                  </a:cubicBezTo>
                  <a:lnTo>
                    <a:pt x="73766" y="252755"/>
                  </a:lnTo>
                  <a:lnTo>
                    <a:pt x="129625" y="274439"/>
                  </a:lnTo>
                  <a:lnTo>
                    <a:pt x="143835" y="279947"/>
                  </a:lnTo>
                  <a:cubicBezTo>
                    <a:pt x="147695" y="281491"/>
                    <a:pt x="149379" y="275140"/>
                    <a:pt x="145484" y="273632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292EA38C-0960-477E-AB6A-3FBB781DA466}"/>
                </a:ext>
              </a:extLst>
            </p:cNvPr>
            <p:cNvSpPr/>
            <p:nvPr/>
          </p:nvSpPr>
          <p:spPr>
            <a:xfrm flipH="1">
              <a:off x="11996355" y="5386775"/>
              <a:ext cx="67858" cy="67858"/>
            </a:xfrm>
            <a:custGeom>
              <a:avLst/>
              <a:gdLst>
                <a:gd name="connsiteX0" fmla="*/ 33929 w 67858"/>
                <a:gd name="connsiteY0" fmla="*/ 67858 h 67858"/>
                <a:gd name="connsiteX1" fmla="*/ 0 w 67858"/>
                <a:gd name="connsiteY1" fmla="*/ 33929 h 67858"/>
                <a:gd name="connsiteX2" fmla="*/ 33929 w 67858"/>
                <a:gd name="connsiteY2" fmla="*/ 0 h 67858"/>
                <a:gd name="connsiteX3" fmla="*/ 67858 w 67858"/>
                <a:gd name="connsiteY3" fmla="*/ 33929 h 67858"/>
                <a:gd name="connsiteX4" fmla="*/ 67858 w 67858"/>
                <a:gd name="connsiteY4" fmla="*/ 33929 h 67858"/>
                <a:gd name="connsiteX5" fmla="*/ 33929 w 67858"/>
                <a:gd name="connsiteY5" fmla="*/ 67858 h 67858"/>
                <a:gd name="connsiteX6" fmla="*/ 33929 w 67858"/>
                <a:gd name="connsiteY6" fmla="*/ 6596 h 67858"/>
                <a:gd name="connsiteX7" fmla="*/ 6561 w 67858"/>
                <a:gd name="connsiteY7" fmla="*/ 33964 h 67858"/>
                <a:gd name="connsiteX8" fmla="*/ 33929 w 67858"/>
                <a:gd name="connsiteY8" fmla="*/ 61332 h 67858"/>
                <a:gd name="connsiteX9" fmla="*/ 61297 w 67858"/>
                <a:gd name="connsiteY9" fmla="*/ 33964 h 67858"/>
                <a:gd name="connsiteX10" fmla="*/ 33929 w 67858"/>
                <a:gd name="connsiteY10" fmla="*/ 6596 h 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858" h="67858">
                  <a:moveTo>
                    <a:pt x="33929" y="67858"/>
                  </a:moveTo>
                  <a:cubicBezTo>
                    <a:pt x="15193" y="67858"/>
                    <a:pt x="0" y="52666"/>
                    <a:pt x="0" y="33929"/>
                  </a:cubicBezTo>
                  <a:cubicBezTo>
                    <a:pt x="0" y="15193"/>
                    <a:pt x="15193" y="0"/>
                    <a:pt x="33929" y="0"/>
                  </a:cubicBezTo>
                  <a:cubicBezTo>
                    <a:pt x="52666" y="0"/>
                    <a:pt x="67858" y="15193"/>
                    <a:pt x="67858" y="33929"/>
                  </a:cubicBezTo>
                  <a:lnTo>
                    <a:pt x="67858" y="33929"/>
                  </a:lnTo>
                  <a:cubicBezTo>
                    <a:pt x="67823" y="52666"/>
                    <a:pt x="52631" y="67858"/>
                    <a:pt x="33929" y="67858"/>
                  </a:cubicBezTo>
                  <a:close/>
                  <a:moveTo>
                    <a:pt x="33929" y="6596"/>
                  </a:moveTo>
                  <a:cubicBezTo>
                    <a:pt x="18807" y="6596"/>
                    <a:pt x="6561" y="18842"/>
                    <a:pt x="6561" y="33964"/>
                  </a:cubicBezTo>
                  <a:cubicBezTo>
                    <a:pt x="6561" y="49087"/>
                    <a:pt x="18807" y="61332"/>
                    <a:pt x="33929" y="61332"/>
                  </a:cubicBezTo>
                  <a:cubicBezTo>
                    <a:pt x="49052" y="61332"/>
                    <a:pt x="61297" y="49087"/>
                    <a:pt x="61297" y="33964"/>
                  </a:cubicBezTo>
                  <a:cubicBezTo>
                    <a:pt x="61262" y="18842"/>
                    <a:pt x="49017" y="6596"/>
                    <a:pt x="33929" y="6596"/>
                  </a:cubicBezTo>
                  <a:close/>
                </a:path>
              </a:pathLst>
            </a:custGeom>
            <a:solidFill>
              <a:srgbClr val="302F42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F8029D47-3328-4075-BA3B-1289B7A48433}"/>
                </a:ext>
              </a:extLst>
            </p:cNvPr>
            <p:cNvSpPr/>
            <p:nvPr/>
          </p:nvSpPr>
          <p:spPr>
            <a:xfrm flipH="1">
              <a:off x="10642413" y="6251251"/>
              <a:ext cx="1549376" cy="4350"/>
            </a:xfrm>
            <a:custGeom>
              <a:avLst/>
              <a:gdLst>
                <a:gd name="connsiteX0" fmla="*/ 1547236 w 1549376"/>
                <a:gd name="connsiteY0" fmla="*/ 4351 h 4350"/>
                <a:gd name="connsiteX1" fmla="*/ 2175 w 1549376"/>
                <a:gd name="connsiteY1" fmla="*/ 4351 h 4350"/>
                <a:gd name="connsiteX2" fmla="*/ 0 w 1549376"/>
                <a:gd name="connsiteY2" fmla="*/ 2175 h 4350"/>
                <a:gd name="connsiteX3" fmla="*/ 2175 w 1549376"/>
                <a:gd name="connsiteY3" fmla="*/ 0 h 4350"/>
                <a:gd name="connsiteX4" fmla="*/ 1547201 w 1549376"/>
                <a:gd name="connsiteY4" fmla="*/ 0 h 4350"/>
                <a:gd name="connsiteX5" fmla="*/ 1549376 w 1549376"/>
                <a:gd name="connsiteY5" fmla="*/ 2175 h 4350"/>
                <a:gd name="connsiteX6" fmla="*/ 1547236 w 1549376"/>
                <a:gd name="connsiteY6" fmla="*/ 4351 h 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376" h="4350">
                  <a:moveTo>
                    <a:pt x="1547236" y="4351"/>
                  </a:moveTo>
                  <a:lnTo>
                    <a:pt x="2175" y="4351"/>
                  </a:lnTo>
                  <a:cubicBezTo>
                    <a:pt x="982" y="4351"/>
                    <a:pt x="0" y="3368"/>
                    <a:pt x="0" y="2175"/>
                  </a:cubicBezTo>
                  <a:cubicBezTo>
                    <a:pt x="0" y="982"/>
                    <a:pt x="982" y="0"/>
                    <a:pt x="2175" y="0"/>
                  </a:cubicBezTo>
                  <a:lnTo>
                    <a:pt x="1547201" y="0"/>
                  </a:lnTo>
                  <a:cubicBezTo>
                    <a:pt x="1548394" y="0"/>
                    <a:pt x="1549376" y="982"/>
                    <a:pt x="1549376" y="2175"/>
                  </a:cubicBezTo>
                  <a:cubicBezTo>
                    <a:pt x="1549376" y="3368"/>
                    <a:pt x="1548429" y="4351"/>
                    <a:pt x="1547236" y="4351"/>
                  </a:cubicBezTo>
                  <a:close/>
                </a:path>
              </a:pathLst>
            </a:custGeom>
            <a:solidFill>
              <a:srgbClr val="403E56"/>
            </a:solidFill>
            <a:ln w="3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55BF3E8C-44DF-4DA3-A1BB-F361A545DD49}"/>
              </a:ext>
            </a:extLst>
          </p:cNvPr>
          <p:cNvGrpSpPr/>
          <p:nvPr/>
        </p:nvGrpSpPr>
        <p:grpSpPr>
          <a:xfrm rot="2880355">
            <a:off x="9316856" y="3545549"/>
            <a:ext cx="580721" cy="418664"/>
            <a:chOff x="5441577" y="2625775"/>
            <a:chExt cx="762000" cy="549355"/>
          </a:xfrm>
        </p:grpSpPr>
        <p:sp>
          <p:nvSpPr>
            <p:cNvPr id="237" name="Rectangle: Rounded Corners 236">
              <a:extLst>
                <a:ext uri="{FF2B5EF4-FFF2-40B4-BE49-F238E27FC236}">
                  <a16:creationId xmlns:a16="http://schemas.microsoft.com/office/drawing/2014/main" id="{DD1283E4-71C4-4DC0-B3B8-736DF5779A57}"/>
                </a:ext>
              </a:extLst>
            </p:cNvPr>
            <p:cNvSpPr/>
            <p:nvPr/>
          </p:nvSpPr>
          <p:spPr>
            <a:xfrm>
              <a:off x="5441577" y="2625775"/>
              <a:ext cx="762000" cy="5493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238" name="Graphic 237">
              <a:extLst>
                <a:ext uri="{FF2B5EF4-FFF2-40B4-BE49-F238E27FC236}">
                  <a16:creationId xmlns:a16="http://schemas.microsoft.com/office/drawing/2014/main" id="{3EC878BF-B8D7-4506-9D14-83C04BC3C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2607" y="2656629"/>
              <a:ext cx="574620" cy="495019"/>
            </a:xfrm>
            <a:prstGeom prst="rect">
              <a:avLst/>
            </a:prstGeom>
          </p:spPr>
        </p:pic>
      </p:grpSp>
      <p:cxnSp>
        <p:nvCxnSpPr>
          <p:cNvPr id="239" name="Connector: Curved 238">
            <a:extLst>
              <a:ext uri="{FF2B5EF4-FFF2-40B4-BE49-F238E27FC236}">
                <a16:creationId xmlns:a16="http://schemas.microsoft.com/office/drawing/2014/main" id="{18129BFC-D261-4A62-8D0D-448F60E97CA8}"/>
              </a:ext>
            </a:extLst>
          </p:cNvPr>
          <p:cNvCxnSpPr>
            <a:stCxn id="237" idx="1"/>
            <a:endCxn id="205" idx="3"/>
          </p:cNvCxnSpPr>
          <p:nvPr/>
        </p:nvCxnSpPr>
        <p:spPr>
          <a:xfrm rot="16200000" flipV="1">
            <a:off x="8737135" y="2863265"/>
            <a:ext cx="759829" cy="591803"/>
          </a:xfrm>
          <a:prstGeom prst="curved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: Curved 239">
            <a:extLst>
              <a:ext uri="{FF2B5EF4-FFF2-40B4-BE49-F238E27FC236}">
                <a16:creationId xmlns:a16="http://schemas.microsoft.com/office/drawing/2014/main" id="{939F7E63-0B9B-4A8C-91D6-C58F13C6784F}"/>
              </a:ext>
            </a:extLst>
          </p:cNvPr>
          <p:cNvCxnSpPr>
            <a:cxnSpLocks/>
            <a:stCxn id="237" idx="0"/>
            <a:endCxn id="202" idx="1"/>
          </p:cNvCxnSpPr>
          <p:nvPr/>
        </p:nvCxnSpPr>
        <p:spPr>
          <a:xfrm flipV="1">
            <a:off x="9762795" y="3364173"/>
            <a:ext cx="266737" cy="250654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Arrow: Right 259">
            <a:extLst>
              <a:ext uri="{FF2B5EF4-FFF2-40B4-BE49-F238E27FC236}">
                <a16:creationId xmlns:a16="http://schemas.microsoft.com/office/drawing/2014/main" id="{E1921E80-8951-4122-B9BF-B3F15B1C4253}"/>
              </a:ext>
            </a:extLst>
          </p:cNvPr>
          <p:cNvSpPr/>
          <p:nvPr/>
        </p:nvSpPr>
        <p:spPr>
          <a:xfrm rot="19874267">
            <a:off x="7499827" y="4092368"/>
            <a:ext cx="1525237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Comentarii</a:t>
            </a:r>
          </a:p>
        </p:txBody>
      </p:sp>
      <p:sp>
        <p:nvSpPr>
          <p:cNvPr id="261" name="Arrow: Right 260">
            <a:extLst>
              <a:ext uri="{FF2B5EF4-FFF2-40B4-BE49-F238E27FC236}">
                <a16:creationId xmlns:a16="http://schemas.microsoft.com/office/drawing/2014/main" id="{3EBA4DA7-929E-47CB-9AFA-110DB43B2DDC}"/>
              </a:ext>
            </a:extLst>
          </p:cNvPr>
          <p:cNvSpPr/>
          <p:nvPr/>
        </p:nvSpPr>
        <p:spPr>
          <a:xfrm rot="18427453" flipH="1">
            <a:off x="9223331" y="2405497"/>
            <a:ext cx="1296428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Mesaje</a:t>
            </a:r>
          </a:p>
        </p:txBody>
      </p:sp>
      <p:sp>
        <p:nvSpPr>
          <p:cNvPr id="262" name="Arrow: Right 261">
            <a:extLst>
              <a:ext uri="{FF2B5EF4-FFF2-40B4-BE49-F238E27FC236}">
                <a16:creationId xmlns:a16="http://schemas.microsoft.com/office/drawing/2014/main" id="{0C021BD3-63C5-43D7-B45A-2B1047BBFAC4}"/>
              </a:ext>
            </a:extLst>
          </p:cNvPr>
          <p:cNvSpPr/>
          <p:nvPr/>
        </p:nvSpPr>
        <p:spPr>
          <a:xfrm rot="16697120" flipH="1">
            <a:off x="8482358" y="2199042"/>
            <a:ext cx="1541444" cy="60437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Menționări</a:t>
            </a:r>
          </a:p>
        </p:txBody>
      </p:sp>
      <p:sp>
        <p:nvSpPr>
          <p:cNvPr id="263" name="Speech Bubble: Rectangle with Corners Rounded 262">
            <a:extLst>
              <a:ext uri="{FF2B5EF4-FFF2-40B4-BE49-F238E27FC236}">
                <a16:creationId xmlns:a16="http://schemas.microsoft.com/office/drawing/2014/main" id="{148B29A2-771E-41C0-BE0F-8BEBDA1AE833}"/>
              </a:ext>
            </a:extLst>
          </p:cNvPr>
          <p:cNvSpPr/>
          <p:nvPr/>
        </p:nvSpPr>
        <p:spPr>
          <a:xfrm>
            <a:off x="8050192" y="252936"/>
            <a:ext cx="2270173" cy="701959"/>
          </a:xfrm>
          <a:prstGeom prst="wedgeRoundRectCallout">
            <a:avLst>
              <a:gd name="adj1" fmla="val 32872"/>
              <a:gd name="adj2" fmla="val 74564"/>
              <a:gd name="adj3" fmla="val 16667"/>
            </a:avLst>
          </a:prstGeom>
          <a:solidFill>
            <a:srgbClr val="312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Recomandat pentru minori!!!</a:t>
            </a:r>
          </a:p>
        </p:txBody>
      </p:sp>
    </p:spTree>
    <p:extLst>
      <p:ext uri="{BB962C8B-B14F-4D97-AF65-F5344CB8AC3E}">
        <p14:creationId xmlns:p14="http://schemas.microsoft.com/office/powerpoint/2010/main" val="335380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9A688933-06A4-463E-85C0-88179DC4C0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18" y="912211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FA5ADA-A108-4D9B-877F-8EF27121C8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8756" y="912211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8B45E2-FAED-4EF3-89A2-E22EEF2BC86B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00BF8660-8ED8-491C-8EDA-610BAF8ADB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0C63D4-30A6-4FB6-94BB-2CBEA9C62C93}"/>
              </a:ext>
            </a:extLst>
          </p:cNvPr>
          <p:cNvSpPr txBox="1"/>
          <p:nvPr/>
        </p:nvSpPr>
        <p:spPr>
          <a:xfrm>
            <a:off x="387500" y="188293"/>
            <a:ext cx="6838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Setările de confidențialitate pe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Instagram</a:t>
            </a:r>
            <a:endParaRPr lang="ro-RO" sz="24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431DF37-D5D9-48BE-8D53-4687C2BD9450}"/>
              </a:ext>
            </a:extLst>
          </p:cNvPr>
          <p:cNvSpPr/>
          <p:nvPr/>
        </p:nvSpPr>
        <p:spPr>
          <a:xfrm>
            <a:off x="2387461" y="5629187"/>
            <a:ext cx="511860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5C30E3-642B-4F94-B632-7F7C313B4A29}"/>
              </a:ext>
            </a:extLst>
          </p:cNvPr>
          <p:cNvSpPr/>
          <p:nvPr/>
        </p:nvSpPr>
        <p:spPr>
          <a:xfrm>
            <a:off x="5360895" y="1138518"/>
            <a:ext cx="511860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E743CF-9073-49BD-A8DB-9102C8899B8A}"/>
              </a:ext>
            </a:extLst>
          </p:cNvPr>
          <p:cNvSpPr/>
          <p:nvPr/>
        </p:nvSpPr>
        <p:spPr>
          <a:xfrm>
            <a:off x="3230975" y="2861343"/>
            <a:ext cx="910719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F3BB6A8-F36F-4704-A0C4-465EC76E7EB5}"/>
              </a:ext>
            </a:extLst>
          </p:cNvPr>
          <p:cNvCxnSpPr>
            <a:stCxn id="7" idx="0"/>
            <a:endCxn id="8" idx="2"/>
          </p:cNvCxnSpPr>
          <p:nvPr/>
        </p:nvCxnSpPr>
        <p:spPr>
          <a:xfrm rot="5400000" flipH="1" flipV="1">
            <a:off x="1871109" y="2139401"/>
            <a:ext cx="4262069" cy="2717504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E168782D-AE6A-442D-965F-1FF5BC82BA8C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 rot="5400000">
            <a:off x="4018768" y="1263285"/>
            <a:ext cx="1265625" cy="193049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42F3E1-9C39-4F14-8314-04C390A4FB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3530" y="912211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6DBC77DD-286B-481B-A94A-955BD548F4DF}"/>
              </a:ext>
            </a:extLst>
          </p:cNvPr>
          <p:cNvSpPr/>
          <p:nvPr/>
        </p:nvSpPr>
        <p:spPr>
          <a:xfrm>
            <a:off x="8969220" y="1667436"/>
            <a:ext cx="2727704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974CC1-FEC3-478E-8270-04779B92E90E}"/>
              </a:ext>
            </a:extLst>
          </p:cNvPr>
          <p:cNvSpPr txBox="1"/>
          <p:nvPr/>
        </p:nvSpPr>
        <p:spPr>
          <a:xfrm>
            <a:off x="7652279" y="151580"/>
            <a:ext cx="4249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Opțiunea cea mai sigură pentru minori:</a:t>
            </a:r>
          </a:p>
          <a:p>
            <a:r>
              <a:rPr lang="ro-RO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„Cont privat”</a:t>
            </a:r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BA07074-2BDC-4F9D-A94A-A20107998D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1143" y="912211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AF373418-D706-448B-B20E-DEBA29ADDA12}"/>
              </a:ext>
            </a:extLst>
          </p:cNvPr>
          <p:cNvSpPr/>
          <p:nvPr/>
        </p:nvSpPr>
        <p:spPr>
          <a:xfrm>
            <a:off x="6103363" y="2314496"/>
            <a:ext cx="1570425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1E77C05-68CE-491B-923E-19D46F74A0DD}"/>
              </a:ext>
            </a:extLst>
          </p:cNvPr>
          <p:cNvCxnSpPr>
            <a:cxnSpLocks/>
            <a:stCxn id="9" idx="6"/>
            <a:endCxn id="19" idx="2"/>
          </p:cNvCxnSpPr>
          <p:nvPr/>
        </p:nvCxnSpPr>
        <p:spPr>
          <a:xfrm flipV="1">
            <a:off x="4141694" y="2543096"/>
            <a:ext cx="1961669" cy="546847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F280156-03CA-4CCF-A600-1C0191A2FF99}"/>
              </a:ext>
            </a:extLst>
          </p:cNvPr>
          <p:cNvCxnSpPr>
            <a:cxnSpLocks/>
            <a:stCxn id="19" idx="6"/>
            <a:endCxn id="17" idx="2"/>
          </p:cNvCxnSpPr>
          <p:nvPr/>
        </p:nvCxnSpPr>
        <p:spPr>
          <a:xfrm flipV="1">
            <a:off x="7673788" y="1896036"/>
            <a:ext cx="1295432" cy="64706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E9F3D5-9BFF-42E7-87A8-0614E5E40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5933">
            <a:off x="11106723" y="554922"/>
            <a:ext cx="999565" cy="99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324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5319E8-D663-4682-9DB7-A3AE6EF20E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63" y="815509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63FC16-EE71-4553-AEB1-5ECC0867AFE4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0DBC5C5-400F-4A30-94A7-E5C0D0C591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1442AE5-E393-4077-A482-F4BF72349C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649" y="815509"/>
            <a:ext cx="2446219" cy="5295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922F93C-287D-4774-965A-C63C9F3DCD7E}"/>
              </a:ext>
            </a:extLst>
          </p:cNvPr>
          <p:cNvSpPr/>
          <p:nvPr/>
        </p:nvSpPr>
        <p:spPr>
          <a:xfrm>
            <a:off x="6795246" y="1907848"/>
            <a:ext cx="2008094" cy="969507"/>
          </a:xfrm>
          <a:prstGeom prst="wedgeRoundRectCallout">
            <a:avLst>
              <a:gd name="adj1" fmla="val -68630"/>
              <a:gd name="adj2" fmla="val 56291"/>
              <a:gd name="adj3" fmla="val 16667"/>
            </a:avLst>
          </a:prstGeom>
          <a:solidFill>
            <a:srgbClr val="312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Cine poate să adaugă numele tău la o poza?</a:t>
            </a: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9BD2C-A20E-41E4-90F7-2C8B8D0DF2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0541" y="1078676"/>
            <a:ext cx="2123105" cy="4596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6D9FF0-3534-4EBC-B663-3D929600EDCE}"/>
              </a:ext>
            </a:extLst>
          </p:cNvPr>
          <p:cNvSpPr/>
          <p:nvPr/>
        </p:nvSpPr>
        <p:spPr>
          <a:xfrm>
            <a:off x="3989649" y="3265063"/>
            <a:ext cx="2446219" cy="26894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8BC33D-EA45-4F46-8CA6-4D5F345913FE}"/>
              </a:ext>
            </a:extLst>
          </p:cNvPr>
          <p:cNvSpPr/>
          <p:nvPr/>
        </p:nvSpPr>
        <p:spPr>
          <a:xfrm>
            <a:off x="3989649" y="3556418"/>
            <a:ext cx="2446219" cy="26894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A139834-99C2-4E09-8D28-7BFE0376CF0C}"/>
              </a:ext>
            </a:extLst>
          </p:cNvPr>
          <p:cNvSpPr/>
          <p:nvPr/>
        </p:nvSpPr>
        <p:spPr>
          <a:xfrm>
            <a:off x="3989649" y="2954515"/>
            <a:ext cx="2446219" cy="2689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4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C00EB0C-FD3B-49D4-9CFF-1F46DF737F1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0667" y="1525910"/>
            <a:ext cx="581915" cy="44507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9BCEBF4-E826-4F32-BCCB-C3E5FA012F2D}"/>
              </a:ext>
            </a:extLst>
          </p:cNvPr>
          <p:cNvSpPr/>
          <p:nvPr/>
        </p:nvSpPr>
        <p:spPr>
          <a:xfrm>
            <a:off x="636418" y="3108182"/>
            <a:ext cx="1570425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8FD671-0FAF-4DDD-9D12-4D64BFE320DB}"/>
              </a:ext>
            </a:extLst>
          </p:cNvPr>
          <p:cNvSpPr txBox="1"/>
          <p:nvPr/>
        </p:nvSpPr>
        <p:spPr>
          <a:xfrm>
            <a:off x="211321" y="148741"/>
            <a:ext cx="6162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Măsuri de siguranță pe un cont public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F96DD6-CAFE-45EF-A477-64A2D77834E0}"/>
              </a:ext>
            </a:extLst>
          </p:cNvPr>
          <p:cNvSpPr txBox="1"/>
          <p:nvPr/>
        </p:nvSpPr>
        <p:spPr>
          <a:xfrm>
            <a:off x="6795246" y="3690888"/>
            <a:ext cx="21231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„Etichetare”:</a:t>
            </a:r>
          </a:p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 persoană pe care o urmărești pe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Instagram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publică o poza cu tine și adaugă numele tău pe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Instagram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4B25C27-F763-41B7-A49A-95496C967A7B}"/>
              </a:ext>
            </a:extLst>
          </p:cNvPr>
          <p:cNvSpPr/>
          <p:nvPr/>
        </p:nvSpPr>
        <p:spPr>
          <a:xfrm>
            <a:off x="9536880" y="2497315"/>
            <a:ext cx="1570425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CE250C8-46DB-4D72-9136-52E29BFCC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5933">
            <a:off x="11106723" y="97725"/>
            <a:ext cx="999565" cy="99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215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D8773-F26E-4809-8A83-3B7D6B120D5D}"/>
              </a:ext>
            </a:extLst>
          </p:cNvPr>
          <p:cNvSpPr/>
          <p:nvPr/>
        </p:nvSpPr>
        <p:spPr>
          <a:xfrm>
            <a:off x="6947647" y="2239352"/>
            <a:ext cx="4353090" cy="9777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833D12-AB01-4F22-8FE8-35373CE0999A}"/>
              </a:ext>
            </a:extLst>
          </p:cNvPr>
          <p:cNvSpPr/>
          <p:nvPr/>
        </p:nvSpPr>
        <p:spPr>
          <a:xfrm>
            <a:off x="6947647" y="1472692"/>
            <a:ext cx="373089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465947-DC90-48DC-BE07-319A0AFB584F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CE821A0A-C16E-4AAF-B361-BB958F0155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D2F1665-66CB-4577-8965-3CD0252E1F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3885" y="862922"/>
            <a:ext cx="2446219" cy="529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EA01317-85A4-4039-9FBD-5117774437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292" y="862922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84C3EA0-B0D7-4236-946F-55659C8D52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596" y="1573323"/>
            <a:ext cx="581915" cy="44507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DA42202-42F9-475F-9C0E-8430B682BD9B}"/>
              </a:ext>
            </a:extLst>
          </p:cNvPr>
          <p:cNvSpPr/>
          <p:nvPr/>
        </p:nvSpPr>
        <p:spPr>
          <a:xfrm>
            <a:off x="645382" y="2859760"/>
            <a:ext cx="1570425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EA3333-FED1-4FB6-B26C-866A39872642}"/>
              </a:ext>
            </a:extLst>
          </p:cNvPr>
          <p:cNvSpPr/>
          <p:nvPr/>
        </p:nvSpPr>
        <p:spPr>
          <a:xfrm>
            <a:off x="3803885" y="1394027"/>
            <a:ext cx="2446219" cy="2689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F5F66D8-BB86-499A-A91B-B566BA4ADD03}"/>
              </a:ext>
            </a:extLst>
          </p:cNvPr>
          <p:cNvSpPr/>
          <p:nvPr/>
        </p:nvSpPr>
        <p:spPr>
          <a:xfrm>
            <a:off x="3803885" y="1996847"/>
            <a:ext cx="2446219" cy="26894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CB0A1D7-C395-4F91-ABC6-78825A301052}"/>
              </a:ext>
            </a:extLst>
          </p:cNvPr>
          <p:cNvSpPr/>
          <p:nvPr/>
        </p:nvSpPr>
        <p:spPr>
          <a:xfrm>
            <a:off x="3803885" y="1690954"/>
            <a:ext cx="2446219" cy="268941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813801-4E9F-4823-88EC-DA7B8F6D80CD}"/>
              </a:ext>
            </a:extLst>
          </p:cNvPr>
          <p:cNvSpPr/>
          <p:nvPr/>
        </p:nvSpPr>
        <p:spPr>
          <a:xfrm>
            <a:off x="3819767" y="2293775"/>
            <a:ext cx="2446219" cy="268941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5999D-19CF-4E11-BEBC-6C5D3A695974}"/>
              </a:ext>
            </a:extLst>
          </p:cNvPr>
          <p:cNvSpPr txBox="1"/>
          <p:nvPr/>
        </p:nvSpPr>
        <p:spPr>
          <a:xfrm>
            <a:off x="6947647" y="1461247"/>
            <a:ext cx="373089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Persoanele pe care le urmăresc:</a:t>
            </a:r>
          </a:p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Persoane pe care eu le-am ales!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8BC99E-B480-4339-AC51-5F60B81AC453}"/>
              </a:ext>
            </a:extLst>
          </p:cNvPr>
          <p:cNvSpPr txBox="1"/>
          <p:nvPr/>
        </p:nvSpPr>
        <p:spPr>
          <a:xfrm>
            <a:off x="6947647" y="2293775"/>
            <a:ext cx="4598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Următorii tăi:</a:t>
            </a:r>
          </a:p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Persoane care au ales să te urmărească. Asta nu înseamnă că știi cine sunt!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12E4B7-CB94-4444-8B98-40A6E1F59577}"/>
              </a:ext>
            </a:extLst>
          </p:cNvPr>
          <p:cNvSpPr txBox="1"/>
          <p:nvPr/>
        </p:nvSpPr>
        <p:spPr>
          <a:xfrm>
            <a:off x="224041" y="220060"/>
            <a:ext cx="6609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Cine poate să scrie comentarii la postările mele?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84867B5E-B803-4697-9347-4C6BD7009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5933">
            <a:off x="10882682" y="187083"/>
            <a:ext cx="999565" cy="99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926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2D6C9DA-1A6A-43D6-8488-100A84AE6F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76" y="862922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0DFAC7F-8B72-49C1-A70A-7EF9B87752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5880" y="1573323"/>
            <a:ext cx="581915" cy="4450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EA2E64-C351-4FFD-A951-DC83393DFA0A}"/>
              </a:ext>
            </a:extLst>
          </p:cNvPr>
          <p:cNvSpPr/>
          <p:nvPr/>
        </p:nvSpPr>
        <p:spPr>
          <a:xfrm>
            <a:off x="234836" y="4966466"/>
            <a:ext cx="1570425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F61FCE-2146-4987-8620-4724548B0A13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3AA18271-B2B0-4399-A7BB-C67D668172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E307AF3-6F26-4C77-9010-F76FEEA989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2294" y="862921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498B26FD-6F66-4102-AF43-5C6D28D5EE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3012" y="862920"/>
            <a:ext cx="2446219" cy="5295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09B3A99E-CF6D-49A7-B56F-D6F7F9B518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730" y="862921"/>
            <a:ext cx="2446219" cy="529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C03B65-AFFD-4958-A1E7-944AF81B940A}"/>
              </a:ext>
            </a:extLst>
          </p:cNvPr>
          <p:cNvSpPr txBox="1"/>
          <p:nvPr/>
        </p:nvSpPr>
        <p:spPr>
          <a:xfrm>
            <a:off x="224041" y="220060"/>
            <a:ext cx="5585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Cine poate să te contacteze prin mesaje?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FAC2890-174B-4611-9141-4D7823C8E27F}"/>
              </a:ext>
            </a:extLst>
          </p:cNvPr>
          <p:cNvSpPr/>
          <p:nvPr/>
        </p:nvSpPr>
        <p:spPr>
          <a:xfrm>
            <a:off x="3363710" y="1883922"/>
            <a:ext cx="2446219" cy="26894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EEA5A5F-CBE4-4770-9E50-3F7219B86321}"/>
              </a:ext>
            </a:extLst>
          </p:cNvPr>
          <p:cNvSpPr/>
          <p:nvPr/>
        </p:nvSpPr>
        <p:spPr>
          <a:xfrm>
            <a:off x="3363710" y="2261143"/>
            <a:ext cx="2446219" cy="26894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EDB915A-FCE5-4666-8266-DD4820EA34D0}"/>
              </a:ext>
            </a:extLst>
          </p:cNvPr>
          <p:cNvSpPr/>
          <p:nvPr/>
        </p:nvSpPr>
        <p:spPr>
          <a:xfrm>
            <a:off x="3342294" y="2904923"/>
            <a:ext cx="2446219" cy="268941"/>
          </a:xfrm>
          <a:prstGeom prst="roundRect">
            <a:avLst/>
          </a:prstGeom>
          <a:noFill/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69D8B361-1921-4801-95AF-7EF28B060F8E}"/>
              </a:ext>
            </a:extLst>
          </p:cNvPr>
          <p:cNvCxnSpPr>
            <a:cxnSpLocks/>
            <a:stCxn id="19" idx="3"/>
            <a:endCxn id="12" idx="1"/>
          </p:cNvCxnSpPr>
          <p:nvPr/>
        </p:nvCxnSpPr>
        <p:spPr>
          <a:xfrm>
            <a:off x="5788513" y="3039394"/>
            <a:ext cx="3435217" cy="471442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6D326901-CF74-4E55-A003-56A7097E387F}"/>
              </a:ext>
            </a:extLst>
          </p:cNvPr>
          <p:cNvCxnSpPr>
            <a:cxnSpLocks/>
          </p:cNvCxnSpPr>
          <p:nvPr/>
        </p:nvCxnSpPr>
        <p:spPr>
          <a:xfrm flipV="1">
            <a:off x="5809929" y="2257907"/>
            <a:ext cx="494499" cy="137706"/>
          </a:xfrm>
          <a:prstGeom prst="curved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AC02ED66-B2DA-4BC0-90C3-51C158627677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809929" y="1905387"/>
            <a:ext cx="494499" cy="113006"/>
          </a:xfrm>
          <a:prstGeom prst="curvedConnector3">
            <a:avLst>
              <a:gd name="adj1" fmla="val 50000"/>
            </a:avLst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C843C2B-6D28-4140-84FA-24A4C755A61C}"/>
              </a:ext>
            </a:extLst>
          </p:cNvPr>
          <p:cNvSpPr/>
          <p:nvPr/>
        </p:nvSpPr>
        <p:spPr>
          <a:xfrm>
            <a:off x="9202314" y="1485236"/>
            <a:ext cx="2446219" cy="2689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729D578-DD48-428B-9B65-0F82BC3A305D}"/>
              </a:ext>
            </a:extLst>
          </p:cNvPr>
          <p:cNvSpPr/>
          <p:nvPr/>
        </p:nvSpPr>
        <p:spPr>
          <a:xfrm>
            <a:off x="9223730" y="2125481"/>
            <a:ext cx="2446219" cy="28806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B8CFF3-B529-4023-A6AF-312A8002D21D}"/>
              </a:ext>
            </a:extLst>
          </p:cNvPr>
          <p:cNvSpPr/>
          <p:nvPr/>
        </p:nvSpPr>
        <p:spPr>
          <a:xfrm>
            <a:off x="4840941" y="3971365"/>
            <a:ext cx="4706471" cy="1244501"/>
          </a:xfrm>
          <a:prstGeom prst="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Este </a:t>
            </a:r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important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mai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ales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pentru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copii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s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ă nu poată fi contactați de persoane străine. Astfel trimiterea cererii pentru mesaje să fie permisă numai pentru urmăritori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03B9253C-48E8-448B-ABE1-9A0CB5714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5933">
            <a:off x="11079171" y="99957"/>
            <a:ext cx="999565" cy="99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047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99B003-68E2-40FE-BBF9-9ADD73F2D1A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5B7EB75-5B6A-4986-80F4-33A5D07F168D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E92F8BEB-0312-4AAE-8CC4-6117C85F3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0F484B8-0909-4E54-89C8-9CADFF6B23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729">
            <a:off x="8668871" y="534499"/>
            <a:ext cx="2756647" cy="275664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E830B4-C0FA-4657-88B8-4F99D853195B}"/>
              </a:ext>
            </a:extLst>
          </p:cNvPr>
          <p:cNvSpPr/>
          <p:nvPr/>
        </p:nvSpPr>
        <p:spPr>
          <a:xfrm>
            <a:off x="628629" y="704146"/>
            <a:ext cx="3764078" cy="2092842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Contacte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persoane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necunoscute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Copiii pot să intre în contact cu oricine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Căutare de urmăritori noi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Tentația conturilor publice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84486E0-77EA-49F7-8882-D66416B2E349}"/>
              </a:ext>
            </a:extLst>
          </p:cNvPr>
          <p:cNvSpPr/>
          <p:nvPr/>
        </p:nvSpPr>
        <p:spPr>
          <a:xfrm>
            <a:off x="4650992" y="722075"/>
            <a:ext cx="1810869" cy="445070"/>
          </a:xfrm>
          <a:prstGeom prst="wedgeRoundRectCallout">
            <a:avLst>
              <a:gd name="adj1" fmla="val -65388"/>
              <a:gd name="adj2" fmla="val 108827"/>
              <a:gd name="adj3" fmla="val 16667"/>
            </a:avLst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Mesaje directe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C896A0AD-01C2-4F37-AF3C-E559E48B5B19}"/>
              </a:ext>
            </a:extLst>
          </p:cNvPr>
          <p:cNvSpPr/>
          <p:nvPr/>
        </p:nvSpPr>
        <p:spPr>
          <a:xfrm>
            <a:off x="4667230" y="1528032"/>
            <a:ext cx="1810869" cy="445070"/>
          </a:xfrm>
          <a:prstGeom prst="wedgeRoundRectCallout">
            <a:avLst>
              <a:gd name="adj1" fmla="val -68358"/>
              <a:gd name="adj2" fmla="val -22098"/>
              <a:gd name="adj3" fmla="val 16667"/>
            </a:avLst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Comentarii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78B15AF7-3E5E-45A1-A958-9B412916E000}"/>
              </a:ext>
            </a:extLst>
          </p:cNvPr>
          <p:cNvSpPr/>
          <p:nvPr/>
        </p:nvSpPr>
        <p:spPr>
          <a:xfrm>
            <a:off x="4667230" y="2333989"/>
            <a:ext cx="1810869" cy="445070"/>
          </a:xfrm>
          <a:prstGeom prst="wedgeRoundRectCallout">
            <a:avLst>
              <a:gd name="adj1" fmla="val -66873"/>
              <a:gd name="adj2" fmla="val -128852"/>
              <a:gd name="adj3" fmla="val 16667"/>
            </a:avLst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Funcție „Duet”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F4F9FF-5C5B-40E9-BF0C-F7E4DF55EDA0}"/>
              </a:ext>
            </a:extLst>
          </p:cNvPr>
          <p:cNvSpPr/>
          <p:nvPr/>
        </p:nvSpPr>
        <p:spPr>
          <a:xfrm>
            <a:off x="628628" y="3330805"/>
            <a:ext cx="3764078" cy="2092842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Acces la conținut nepotrivit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(chiar dacă contul e privat)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Conținut violent sau sexual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Conținut rasist,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Provocări și cascadorii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7E75D5-061A-44EE-B403-3B2408F03B9A}"/>
              </a:ext>
            </a:extLst>
          </p:cNvPr>
          <p:cNvSpPr/>
          <p:nvPr/>
        </p:nvSpPr>
        <p:spPr>
          <a:xfrm>
            <a:off x="4940652" y="3330805"/>
            <a:ext cx="3764078" cy="1461284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Presiune de a crea postări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dorința de avea succes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anxietate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DC07AD0-DCFF-435C-B4D2-C644DF4733BC}"/>
              </a:ext>
            </a:extLst>
          </p:cNvPr>
          <p:cNvSpPr/>
          <p:nvPr/>
        </p:nvSpPr>
        <p:spPr>
          <a:xfrm>
            <a:off x="5756442" y="5212996"/>
            <a:ext cx="2042854" cy="805957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Cyberbullying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51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EABA220-E5F6-4548-A6C5-556E2A258E2F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F43D217-7C3E-4626-953B-AF7508CD9BEC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3" name="Picture 2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66C784EA-D399-440C-B5CD-83A6F2B198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6" name="Picture 5" descr="Text, table&#10;&#10;Description automatically generated with medium confidence">
            <a:extLst>
              <a:ext uri="{FF2B5EF4-FFF2-40B4-BE49-F238E27FC236}">
                <a16:creationId xmlns:a16="http://schemas.microsoft.com/office/drawing/2014/main" id="{CEF7CAF1-93DE-47EA-84FA-B3EEBA8F3B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201" y="465544"/>
            <a:ext cx="2576626" cy="5576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372AD4B-3A49-4FBF-8F5F-4860EA5B17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2949">
            <a:off x="471175" y="300976"/>
            <a:ext cx="1217313" cy="1217313"/>
          </a:xfrm>
          <a:prstGeom prst="rect">
            <a:avLst/>
          </a:prstGeom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860B13C-C98B-4B0E-9491-97B964DBAD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1117" y="465544"/>
            <a:ext cx="2576626" cy="5576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22EA337-C260-4BC6-9FAF-64A67B1AAA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731" y="465544"/>
            <a:ext cx="2576626" cy="557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AD40422-C001-4226-8962-9CD04D1550B5}"/>
              </a:ext>
            </a:extLst>
          </p:cNvPr>
          <p:cNvSpPr/>
          <p:nvPr/>
        </p:nvSpPr>
        <p:spPr>
          <a:xfrm>
            <a:off x="2761129" y="1425388"/>
            <a:ext cx="2079812" cy="215153"/>
          </a:xfrm>
          <a:prstGeom prst="rect">
            <a:avLst/>
          </a:prstGeom>
          <a:solidFill>
            <a:srgbClr val="03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B53AAC2-B532-44D1-87B7-CD95F8200272}"/>
              </a:ext>
            </a:extLst>
          </p:cNvPr>
          <p:cNvSpPr/>
          <p:nvPr/>
        </p:nvSpPr>
        <p:spPr>
          <a:xfrm>
            <a:off x="4330736" y="5432612"/>
            <a:ext cx="1020410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F32C38-181A-43CC-836E-86FFB0653DFE}"/>
              </a:ext>
            </a:extLst>
          </p:cNvPr>
          <p:cNvSpPr txBox="1"/>
          <p:nvPr/>
        </p:nvSpPr>
        <p:spPr>
          <a:xfrm>
            <a:off x="233083" y="2020845"/>
            <a:ext cx="2214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Unde găsești setările de confidențialitate?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EE2752-B15C-4599-943A-B4DBFC93E9B2}"/>
              </a:ext>
            </a:extLst>
          </p:cNvPr>
          <p:cNvSpPr/>
          <p:nvPr/>
        </p:nvSpPr>
        <p:spPr>
          <a:xfrm>
            <a:off x="7871012" y="681032"/>
            <a:ext cx="573741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B2C2A43-75A5-42DD-8168-BFC5A770F909}"/>
              </a:ext>
            </a:extLst>
          </p:cNvPr>
          <p:cNvSpPr/>
          <p:nvPr/>
        </p:nvSpPr>
        <p:spPr>
          <a:xfrm>
            <a:off x="8827666" y="1578409"/>
            <a:ext cx="1383133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E45DF1D6-82DB-4DAE-A13E-759FD75EDF2C}"/>
              </a:ext>
            </a:extLst>
          </p:cNvPr>
          <p:cNvCxnSpPr>
            <a:stCxn id="21" idx="0"/>
            <a:endCxn id="23" idx="2"/>
          </p:cNvCxnSpPr>
          <p:nvPr/>
        </p:nvCxnSpPr>
        <p:spPr>
          <a:xfrm rot="5400000" flipH="1" flipV="1">
            <a:off x="4094486" y="1656087"/>
            <a:ext cx="4522980" cy="3030071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0522FAB4-A550-4CA8-918D-DCA20A4D9736}"/>
              </a:ext>
            </a:extLst>
          </p:cNvPr>
          <p:cNvCxnSpPr>
            <a:stCxn id="23" idx="6"/>
            <a:endCxn id="24" idx="0"/>
          </p:cNvCxnSpPr>
          <p:nvPr/>
        </p:nvCxnSpPr>
        <p:spPr>
          <a:xfrm>
            <a:off x="8444753" y="909632"/>
            <a:ext cx="1074480" cy="668777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10539E2F-50DB-4457-AEEB-29F5D7D8986B}"/>
              </a:ext>
            </a:extLst>
          </p:cNvPr>
          <p:cNvCxnSpPr>
            <a:stCxn id="24" idx="6"/>
          </p:cNvCxnSpPr>
          <p:nvPr/>
        </p:nvCxnSpPr>
        <p:spPr>
          <a:xfrm flipV="1">
            <a:off x="10210799" y="1578409"/>
            <a:ext cx="1712260" cy="228600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091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892D01D-BB64-481C-B6D0-8D20F01D1D5D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1DC368E-45D3-455B-95D4-9F249EE0DB70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EF867800-F4CB-4435-8B69-EB6DE75D2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36D8AC1-69A5-4DDB-96F3-60DF68E00B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0328" y="3239744"/>
            <a:ext cx="2706719" cy="2799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9FEC62B-C41B-4813-A946-8EA164A848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7471" y="550129"/>
            <a:ext cx="2729576" cy="2264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F843DDD-B275-44B5-942A-6386E9DF75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4910" y="3239744"/>
            <a:ext cx="2701719" cy="2697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72F2855-A2E7-401D-82E9-713466A627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3" y="290137"/>
            <a:ext cx="2701719" cy="5846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7A3987F0-AA0E-4398-8473-3C6CE5C7457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0981" y="541785"/>
            <a:ext cx="2729576" cy="2264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C3C209D-C584-422E-B7BA-8921EB8D3776}"/>
              </a:ext>
            </a:extLst>
          </p:cNvPr>
          <p:cNvSpPr/>
          <p:nvPr/>
        </p:nvSpPr>
        <p:spPr>
          <a:xfrm>
            <a:off x="62753" y="1085350"/>
            <a:ext cx="3168981" cy="45720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08FF5C35-9C94-4EFD-B026-515CF971D9B9}"/>
              </a:ext>
            </a:extLst>
          </p:cNvPr>
          <p:cNvSpPr/>
          <p:nvPr/>
        </p:nvSpPr>
        <p:spPr>
          <a:xfrm>
            <a:off x="3002349" y="192727"/>
            <a:ext cx="1963270" cy="893244"/>
          </a:xfrm>
          <a:prstGeom prst="wedgeRoundRectCallout">
            <a:avLst>
              <a:gd name="adj1" fmla="val -44578"/>
              <a:gd name="adj2" fmla="val 63504"/>
              <a:gd name="adj3" fmla="val 16667"/>
            </a:avLst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Recomandat, mai ales pentru minori!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6CBCAE-7A44-473F-B737-D584BF0FA7FE}"/>
              </a:ext>
            </a:extLst>
          </p:cNvPr>
          <p:cNvSpPr/>
          <p:nvPr/>
        </p:nvSpPr>
        <p:spPr>
          <a:xfrm>
            <a:off x="5599705" y="5098255"/>
            <a:ext cx="2867964" cy="839391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616417-ACB2-4BE4-87CA-B5C12D6092C5}"/>
              </a:ext>
            </a:extLst>
          </p:cNvPr>
          <p:cNvSpPr/>
          <p:nvPr/>
        </p:nvSpPr>
        <p:spPr>
          <a:xfrm>
            <a:off x="8821787" y="1813175"/>
            <a:ext cx="2867964" cy="839391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4030F0-5C37-422C-9181-CFD733DF067F}"/>
              </a:ext>
            </a:extLst>
          </p:cNvPr>
          <p:cNvSpPr/>
          <p:nvPr/>
        </p:nvSpPr>
        <p:spPr>
          <a:xfrm>
            <a:off x="5599705" y="1797807"/>
            <a:ext cx="2867964" cy="667487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0444A9-635F-4617-BA03-CBCE032FA1D9}"/>
              </a:ext>
            </a:extLst>
          </p:cNvPr>
          <p:cNvSpPr/>
          <p:nvPr/>
        </p:nvSpPr>
        <p:spPr>
          <a:xfrm>
            <a:off x="8821787" y="4938034"/>
            <a:ext cx="2867964" cy="839391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51F15D-81CF-431A-872F-688C01DF94CA}"/>
              </a:ext>
            </a:extLst>
          </p:cNvPr>
          <p:cNvSpPr/>
          <p:nvPr/>
        </p:nvSpPr>
        <p:spPr>
          <a:xfrm>
            <a:off x="5599705" y="1426002"/>
            <a:ext cx="2867964" cy="371806"/>
          </a:xfrm>
          <a:prstGeom prst="roundRect">
            <a:avLst/>
          </a:prstGeom>
          <a:solidFill>
            <a:srgbClr val="FF9999">
              <a:alpha val="29804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731A98-5BA4-4083-B466-B5C82670F949}"/>
              </a:ext>
            </a:extLst>
          </p:cNvPr>
          <p:cNvSpPr/>
          <p:nvPr/>
        </p:nvSpPr>
        <p:spPr>
          <a:xfrm>
            <a:off x="3159142" y="1759322"/>
            <a:ext cx="2086445" cy="1216960"/>
          </a:xfrm>
          <a:prstGeom prst="rect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Urmăritorii:</a:t>
            </a:r>
          </a:p>
          <a:p>
            <a:r>
              <a:rPr lang="ro-RO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Persoane care te urmăresc pe tine. Nu tu le-ai ales!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470614-063D-4D19-80D2-501E0552DE4C}"/>
              </a:ext>
            </a:extLst>
          </p:cNvPr>
          <p:cNvSpPr/>
          <p:nvPr/>
        </p:nvSpPr>
        <p:spPr>
          <a:xfrm>
            <a:off x="3159142" y="3193054"/>
            <a:ext cx="2086446" cy="894852"/>
          </a:xfrm>
          <a:prstGeom prst="rect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Persoane</a:t>
            </a:r>
            <a:r>
              <a:rPr lang="de-AT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</a:t>
            </a:r>
            <a:r>
              <a:rPr lang="de-AT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care le u</a:t>
            </a:r>
            <a:r>
              <a:rPr lang="ro-RO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rmăr</a:t>
            </a:r>
            <a:r>
              <a:rPr lang="de-AT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</a:t>
            </a:r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</a:t>
            </a:r>
            <a:r>
              <a:rPr lang="de-AT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ti</a:t>
            </a:r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r>
              <a:rPr lang="ro-RO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Tu le alegi!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AE55EA-16D5-44B8-979A-F2DAD5238EE1}"/>
              </a:ext>
            </a:extLst>
          </p:cNvPr>
          <p:cNvSpPr/>
          <p:nvPr/>
        </p:nvSpPr>
        <p:spPr>
          <a:xfrm>
            <a:off x="3159142" y="4313642"/>
            <a:ext cx="2086446" cy="1185545"/>
          </a:xfrm>
          <a:prstGeom prst="rect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Prieteni:</a:t>
            </a:r>
          </a:p>
          <a:p>
            <a:r>
              <a:rPr lang="ro-RO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Urmăritorii pe care și tu îi urmărești.</a:t>
            </a:r>
          </a:p>
        </p:txBody>
      </p:sp>
    </p:spTree>
    <p:extLst>
      <p:ext uri="{BB962C8B-B14F-4D97-AF65-F5344CB8AC3E}">
        <p14:creationId xmlns:p14="http://schemas.microsoft.com/office/powerpoint/2010/main" val="2676421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2F00236-CAD6-47A5-934E-9173764AEE14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E10486A-970C-4B1D-9AA9-EB8E83FA0EA0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7" name="Picture 6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64FCE023-9088-4199-84F5-483087FBF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9E6DDDB-38F9-4127-9443-61EF3EDF92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68" t="15556" r="27255" b="15948"/>
          <a:stretch/>
        </p:blipFill>
        <p:spPr>
          <a:xfrm rot="556854">
            <a:off x="9565341" y="286872"/>
            <a:ext cx="2124635" cy="21286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8BF3F7-F8AF-42AB-9CDD-4E0E8BE71C3A}"/>
              </a:ext>
            </a:extLst>
          </p:cNvPr>
          <p:cNvSpPr txBox="1"/>
          <p:nvPr/>
        </p:nvSpPr>
        <p:spPr>
          <a:xfrm>
            <a:off x="4875935" y="129479"/>
            <a:ext cx="3510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5400" b="1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Snapchat</a:t>
            </a:r>
            <a:endParaRPr lang="ro-RO" sz="5400" b="1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4BADFE-9FC1-412D-93FD-24B60FB65B98}"/>
              </a:ext>
            </a:extLst>
          </p:cNvPr>
          <p:cNvSpPr/>
          <p:nvPr/>
        </p:nvSpPr>
        <p:spPr>
          <a:xfrm>
            <a:off x="344277" y="342669"/>
            <a:ext cx="3764078" cy="1590818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Presiunea de a crea postări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„Flacăra” la o relație cu un prieten, dacă există minim un mesaj în 24 ore.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045A5C-37E3-46B0-B2AA-A44716C11C6D}"/>
              </a:ext>
            </a:extLst>
          </p:cNvPr>
          <p:cNvSpPr/>
          <p:nvPr/>
        </p:nvSpPr>
        <p:spPr>
          <a:xfrm>
            <a:off x="315104" y="2186904"/>
            <a:ext cx="3764078" cy="1746100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Harta permite localizarea „prietenilor”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Harta arată cine unde se află în momentul de față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Funcția poate fi dezactivată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EB1FAD-9782-445C-92EF-897C64F0BBB9}"/>
              </a:ext>
            </a:extLst>
          </p:cNvPr>
          <p:cNvSpPr/>
          <p:nvPr/>
        </p:nvSpPr>
        <p:spPr>
          <a:xfrm>
            <a:off x="315104" y="4186421"/>
            <a:ext cx="3764078" cy="2098505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Distrugerea mesajelor după 10 secunde</a:t>
            </a:r>
            <a:endParaRPr lang="de-AT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Crearea unei iluzii false de siguranță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Screenshot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Recuperarea pozelor</a:t>
            </a:r>
          </a:p>
        </p:txBody>
      </p:sp>
      <p:pic>
        <p:nvPicPr>
          <p:cNvPr id="13" name="Picture 12" descr="A picture containing text, different, various&#10;&#10;Description automatically generated">
            <a:extLst>
              <a:ext uri="{FF2B5EF4-FFF2-40B4-BE49-F238E27FC236}">
                <a16:creationId xmlns:a16="http://schemas.microsoft.com/office/drawing/2014/main" id="{A2F25CD4-569E-46DF-8CEA-C8BE01DFBC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846" y="2878802"/>
            <a:ext cx="1868317" cy="331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44B42596-7A65-4742-B21E-3BB9E4939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447" y="2415134"/>
            <a:ext cx="2126211" cy="3779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C613BF9-9D4E-416A-9652-3765785D9590}"/>
              </a:ext>
            </a:extLst>
          </p:cNvPr>
          <p:cNvSpPr/>
          <p:nvPr/>
        </p:nvSpPr>
        <p:spPr>
          <a:xfrm>
            <a:off x="4875935" y="1138078"/>
            <a:ext cx="3764078" cy="2092842"/>
          </a:xfrm>
          <a:prstGeom prst="roundRect">
            <a:avLst/>
          </a:prstGeom>
          <a:solidFill>
            <a:srgbClr val="009F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 este </a:t>
            </a:r>
            <a:r>
              <a:rPr lang="ro-RO" dirty="0" err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snapchat</a:t>
            </a:r>
            <a:r>
              <a:rPr lang="ro-RO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?</a:t>
            </a:r>
            <a:endParaRPr lang="de-AT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endParaRPr lang="ro-RO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aplicație de mesagerie multimedia (poze, video)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imaginile și mesajele sunt disponibile doar pentru o perioadă scurtă de timp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9D805E-05C0-4A7F-9212-DDCB5201D5F7}"/>
              </a:ext>
            </a:extLst>
          </p:cNvPr>
          <p:cNvSpPr/>
          <p:nvPr/>
        </p:nvSpPr>
        <p:spPr>
          <a:xfrm>
            <a:off x="9407594" y="3373078"/>
            <a:ext cx="650806" cy="813343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202156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0381F5-AA64-490C-9338-10A39ADEB00A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4691E02-DACF-411E-8C24-EC9674F48EE3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B6BAFEE8-4196-45B5-B2A3-7CC8F2FA1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E92CFA-9257-4853-8920-22F603236E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880" y="436870"/>
            <a:ext cx="2577719" cy="557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4F1203D-5802-4759-AB76-9E6AF6B216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3019" y="436869"/>
            <a:ext cx="2577718" cy="557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10DB73C2-B28B-41C0-AA28-50D75E32A0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252" y="436871"/>
            <a:ext cx="2577718" cy="557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Map&#10;&#10;Description automatically generated">
            <a:extLst>
              <a:ext uri="{FF2B5EF4-FFF2-40B4-BE49-F238E27FC236}">
                <a16:creationId xmlns:a16="http://schemas.microsoft.com/office/drawing/2014/main" id="{C6747B86-4988-4BB2-B90F-CB8DF26BBBF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24" y="436871"/>
            <a:ext cx="2577718" cy="5578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4FC9EB7-D0A1-4C4B-8E8D-885E38C7CB62}"/>
              </a:ext>
            </a:extLst>
          </p:cNvPr>
          <p:cNvSpPr/>
          <p:nvPr/>
        </p:nvSpPr>
        <p:spPr>
          <a:xfrm>
            <a:off x="5883390" y="3191435"/>
            <a:ext cx="2591209" cy="313766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A580D484-52FE-4183-905F-8959A57A3D37}"/>
              </a:ext>
            </a:extLst>
          </p:cNvPr>
          <p:cNvCxnSpPr>
            <a:stCxn id="13" idx="6"/>
            <a:endCxn id="8" idx="1"/>
          </p:cNvCxnSpPr>
          <p:nvPr/>
        </p:nvCxnSpPr>
        <p:spPr>
          <a:xfrm flipV="1">
            <a:off x="8474599" y="3226093"/>
            <a:ext cx="248420" cy="122225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5A6B3DB-3DDD-47E5-8CDA-85BE331AEB04}"/>
              </a:ext>
            </a:extLst>
          </p:cNvPr>
          <p:cNvSpPr/>
          <p:nvPr/>
        </p:nvSpPr>
        <p:spPr>
          <a:xfrm>
            <a:off x="8694683" y="1426002"/>
            <a:ext cx="2606054" cy="438657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F17FDF0-5AD8-4BDC-88C6-E2A288F5B46E}"/>
              </a:ext>
            </a:extLst>
          </p:cNvPr>
          <p:cNvSpPr/>
          <p:nvPr/>
        </p:nvSpPr>
        <p:spPr>
          <a:xfrm>
            <a:off x="8708173" y="2271272"/>
            <a:ext cx="2592564" cy="1077045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FD920C2-0A24-4D90-A7A8-EEE1ABE72A87}"/>
              </a:ext>
            </a:extLst>
          </p:cNvPr>
          <p:cNvSpPr/>
          <p:nvPr/>
        </p:nvSpPr>
        <p:spPr>
          <a:xfrm>
            <a:off x="7391656" y="2540026"/>
            <a:ext cx="891732" cy="588656"/>
          </a:xfrm>
          <a:prstGeom prst="roundRect">
            <a:avLst/>
          </a:prstGeom>
          <a:solidFill>
            <a:srgbClr val="A9D18E">
              <a:alpha val="30196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8E4499-3486-4C81-9CE8-A0AA001D2821}"/>
              </a:ext>
            </a:extLst>
          </p:cNvPr>
          <p:cNvSpPr/>
          <p:nvPr/>
        </p:nvSpPr>
        <p:spPr>
          <a:xfrm>
            <a:off x="5817688" y="2517477"/>
            <a:ext cx="1508266" cy="673957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6FCEE50-EB1A-4E5B-8ABF-8D55B5D09414}"/>
              </a:ext>
            </a:extLst>
          </p:cNvPr>
          <p:cNvSpPr/>
          <p:nvPr/>
        </p:nvSpPr>
        <p:spPr>
          <a:xfrm>
            <a:off x="2991550" y="3191434"/>
            <a:ext cx="2685246" cy="445071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F00BFD0-09DE-46E6-8173-9F77E2B311D0}"/>
              </a:ext>
            </a:extLst>
          </p:cNvPr>
          <p:cNvSpPr/>
          <p:nvPr/>
        </p:nvSpPr>
        <p:spPr>
          <a:xfrm rot="5400000">
            <a:off x="5102888" y="2829946"/>
            <a:ext cx="591671" cy="445071"/>
          </a:xfrm>
          <a:prstGeom prst="rightArrow">
            <a:avLst/>
          </a:prstGeom>
          <a:solidFill>
            <a:srgbClr val="FFCCCC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DB9498-12B1-4CC6-8DD5-35EE368ABCC4}"/>
              </a:ext>
            </a:extLst>
          </p:cNvPr>
          <p:cNvSpPr/>
          <p:nvPr/>
        </p:nvSpPr>
        <p:spPr>
          <a:xfrm>
            <a:off x="5079809" y="696326"/>
            <a:ext cx="686116" cy="445071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38ED638-1134-45A6-B07F-FE405DDA4971}"/>
              </a:ext>
            </a:extLst>
          </p:cNvPr>
          <p:cNvCxnSpPr>
            <a:endCxn id="6" idx="0"/>
          </p:cNvCxnSpPr>
          <p:nvPr/>
        </p:nvCxnSpPr>
        <p:spPr>
          <a:xfrm flipV="1">
            <a:off x="5422867" y="436870"/>
            <a:ext cx="1762873" cy="253392"/>
          </a:xfrm>
          <a:prstGeom prst="curvedConnector4">
            <a:avLst>
              <a:gd name="adj1" fmla="val -5371"/>
              <a:gd name="adj2" fmla="val 190216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row: Down 22">
            <a:extLst>
              <a:ext uri="{FF2B5EF4-FFF2-40B4-BE49-F238E27FC236}">
                <a16:creationId xmlns:a16="http://schemas.microsoft.com/office/drawing/2014/main" id="{CED7ACD0-6260-4661-85F3-DB61548D776E}"/>
              </a:ext>
            </a:extLst>
          </p:cNvPr>
          <p:cNvSpPr/>
          <p:nvPr/>
        </p:nvSpPr>
        <p:spPr>
          <a:xfrm>
            <a:off x="7798888" y="294136"/>
            <a:ext cx="686117" cy="1977136"/>
          </a:xfrm>
          <a:prstGeom prst="down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o-RO" dirty="0">
                <a:solidFill>
                  <a:srgbClr val="3D3D3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</a:t>
            </a:r>
            <a:r>
              <a:rPr lang="ro-RO" b="0" i="0" dirty="0">
                <a:solidFill>
                  <a:srgbClr val="3D3D3D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erulează în jos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148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79C0F3-6255-4668-A992-852DCBDEBC19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0326497-F9E0-4022-BFA8-4BE6F8B82EC5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29116B1-2F57-404B-9E3A-CCD11694E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D2598E8-7711-43F7-9321-8C12FE27C0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860" y="367550"/>
            <a:ext cx="2693080" cy="5830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515C975-35BD-4553-AB44-1882338E87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052" y="367550"/>
            <a:ext cx="2693080" cy="5830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1EE73E8-4916-4CC5-8770-B50CEBE0B6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244" y="367551"/>
            <a:ext cx="2693080" cy="5830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5BC5A5-096F-4852-AD6D-B11CC2B60F37}"/>
              </a:ext>
            </a:extLst>
          </p:cNvPr>
          <p:cNvSpPr/>
          <p:nvPr/>
        </p:nvSpPr>
        <p:spPr>
          <a:xfrm>
            <a:off x="248630" y="367550"/>
            <a:ext cx="2516118" cy="1541931"/>
          </a:xfrm>
          <a:prstGeom prst="rect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Dacă există deja un profil public:</a:t>
            </a:r>
          </a:p>
          <a:p>
            <a:r>
              <a:rPr lang="ro-RO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Poate fi șters din pagina profilului personal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5F1E651-5DA2-4D1D-ABBE-18C10ED4B0FD}"/>
              </a:ext>
            </a:extLst>
          </p:cNvPr>
          <p:cNvSpPr/>
          <p:nvPr/>
        </p:nvSpPr>
        <p:spPr>
          <a:xfrm>
            <a:off x="3055694" y="5020234"/>
            <a:ext cx="2685246" cy="445071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814526C-996D-4C00-9126-68404A4C0163}"/>
              </a:ext>
            </a:extLst>
          </p:cNvPr>
          <p:cNvSpPr/>
          <p:nvPr/>
        </p:nvSpPr>
        <p:spPr>
          <a:xfrm>
            <a:off x="8213229" y="687084"/>
            <a:ext cx="636494" cy="325930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DC51C6-E655-414F-90A4-E8C9F83CF8AF}"/>
              </a:ext>
            </a:extLst>
          </p:cNvPr>
          <p:cNvSpPr/>
          <p:nvPr/>
        </p:nvSpPr>
        <p:spPr>
          <a:xfrm>
            <a:off x="9710290" y="5212080"/>
            <a:ext cx="1344806" cy="356619"/>
          </a:xfrm>
          <a:prstGeom prst="ellipse">
            <a:avLst/>
          </a:prstGeom>
          <a:solidFill>
            <a:srgbClr val="FFCCCC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788487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115caf88-90d3-475e-b940-2ffce488bea4"/>
  <p:tag name="SLIDO_EVENT_SECTION_UUID" val="be65b38a-7c30-4c14-a8c7-d5dbafb32c3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800</Words>
  <Application>Microsoft Office PowerPoint</Application>
  <PresentationFormat>Widescreen</PresentationFormat>
  <Paragraphs>173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Open Sans</vt:lpstr>
      <vt:lpstr>Open Sans Extrabold</vt:lpstr>
      <vt:lpstr>Open Sans Light</vt:lpstr>
      <vt:lpstr>Open Sans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Thomas Hackl</cp:lastModifiedBy>
  <cp:revision>42</cp:revision>
  <dcterms:created xsi:type="dcterms:W3CDTF">2021-11-23T12:31:34Z</dcterms:created>
  <dcterms:modified xsi:type="dcterms:W3CDTF">2022-12-12T13:27:01Z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0.21.0.2123</vt:lpwstr>
  </property>
</Properties>
</file>